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1" r:id="rId5"/>
    <p:sldMasterId id="2147483703" r:id="rId6"/>
    <p:sldMasterId id="2147483722" r:id="rId7"/>
  </p:sldMasterIdLst>
  <p:notesMasterIdLst>
    <p:notesMasterId r:id="rId31"/>
  </p:notesMasterIdLst>
  <p:sldIdLst>
    <p:sldId id="639" r:id="rId8"/>
    <p:sldId id="572" r:id="rId9"/>
    <p:sldId id="474" r:id="rId10"/>
    <p:sldId id="613" r:id="rId11"/>
    <p:sldId id="631" r:id="rId12"/>
    <p:sldId id="614" r:id="rId13"/>
    <p:sldId id="622" r:id="rId14"/>
    <p:sldId id="625" r:id="rId15"/>
    <p:sldId id="632" r:id="rId16"/>
    <p:sldId id="623" r:id="rId17"/>
    <p:sldId id="624" r:id="rId18"/>
    <p:sldId id="615" r:id="rId19"/>
    <p:sldId id="616" r:id="rId20"/>
    <p:sldId id="617" r:id="rId21"/>
    <p:sldId id="626" r:id="rId22"/>
    <p:sldId id="628" r:id="rId23"/>
    <p:sldId id="629" r:id="rId24"/>
    <p:sldId id="602" r:id="rId25"/>
    <p:sldId id="619" r:id="rId26"/>
    <p:sldId id="621" r:id="rId27"/>
    <p:sldId id="636" r:id="rId28"/>
    <p:sldId id="637" r:id="rId29"/>
    <p:sldId id="638" r:id="rId30"/>
  </p:sldIdLst>
  <p:sldSz cx="9144000" cy="6858000" type="screen4x3"/>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p15:clr>
            <a:srgbClr val="A4A3A4"/>
          </p15:clr>
        </p15:guide>
        <p15:guide id="2" pos="2880">
          <p15:clr>
            <a:srgbClr val="A4A3A4"/>
          </p15:clr>
        </p15:guide>
      </p15:sldGuideLst>
    </p:ext>
    <p:ext uri="{2D200454-40CA-4A62-9FC3-DE9A4176ACB9}">
      <p15:notesGuideLst xmlns:p15="http://schemas.microsoft.com/office/powerpoint/2012/main">
        <p15:guide id="1" orient="horz" pos="3109">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koninckx" initials="m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E98"/>
    <a:srgbClr val="49937A"/>
    <a:srgbClr val="5AA537"/>
    <a:srgbClr val="FFC00A"/>
    <a:srgbClr val="567ABC"/>
    <a:srgbClr val="FFC000"/>
    <a:srgbClr val="878787"/>
    <a:srgbClr val="DC6B25"/>
    <a:srgbClr val="AF1D23"/>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67373-B056-4777-B71B-F5592C9B5902}" v="2" dt="2021-12-14T11:07:50.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85790" autoAdjust="0"/>
  </p:normalViewPr>
  <p:slideViewPr>
    <p:cSldViewPr>
      <p:cViewPr>
        <p:scale>
          <a:sx n="70" d="100"/>
          <a:sy n="70" d="100"/>
        </p:scale>
        <p:origin x="-1584" y="-180"/>
      </p:cViewPr>
      <p:guideLst>
        <p:guide orient="horz" pos="2432"/>
        <p:guide pos="2880"/>
      </p:guideLst>
    </p:cSldViewPr>
  </p:slideViewPr>
  <p:outlineViewPr>
    <p:cViewPr>
      <p:scale>
        <a:sx n="33" d="100"/>
        <a:sy n="33" d="100"/>
      </p:scale>
      <p:origin x="0" y="2532"/>
    </p:cViewPr>
  </p:outlineViewPr>
  <p:notesTextViewPr>
    <p:cViewPr>
      <p:scale>
        <a:sx n="100" d="100"/>
        <a:sy n="100" d="100"/>
      </p:scale>
      <p:origin x="0" y="0"/>
    </p:cViewPr>
  </p:notesTextViewPr>
  <p:notesViewPr>
    <p:cSldViewPr>
      <p:cViewPr varScale="1">
        <p:scale>
          <a:sx n="52" d="100"/>
          <a:sy n="52" d="100"/>
        </p:scale>
        <p:origin x="-2970" y="-84"/>
      </p:cViewPr>
      <p:guideLst>
        <p:guide orient="horz" pos="3109"/>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sri, Atchuta" userId="S::atchuta.jayasri@fisglobal.com::04f2298d-6a76-4c9a-8e5f-dba0099b2b25" providerId="AD" clId="Web-{94352201-D2F4-480D-B594-42D85D016577}"/>
    <pc:docChg chg="mod">
      <pc:chgData name="Jayasri, Atchuta" userId="S::atchuta.jayasri@fisglobal.com::04f2298d-6a76-4c9a-8e5f-dba0099b2b25" providerId="AD" clId="Web-{94352201-D2F4-480D-B594-42D85D016577}" dt="2023-05-24T04:37:12.952" v="0" actId="33475"/>
      <pc:docMkLst>
        <pc:docMk/>
      </pc:docMkLst>
    </pc:docChg>
  </pc:docChgLst>
  <pc:docChgLst>
    <pc:chgData name="Wankar, PranaySanjayrao" userId="S::pranaysanjayrao.wankar@fisglobal.com::8517f4f5-0aa7-493c-96b4-0da407a55563" providerId="AD" clId="Web-{23D67373-B056-4777-B71B-F5592C9B5902}"/>
    <pc:docChg chg="modSld">
      <pc:chgData name="Wankar, PranaySanjayrao" userId="S::pranaysanjayrao.wankar@fisglobal.com::8517f4f5-0aa7-493c-96b4-0da407a55563" providerId="AD" clId="Web-{23D67373-B056-4777-B71B-F5592C9B5902}" dt="2021-12-14T11:07:50.375" v="1" actId="1076"/>
      <pc:docMkLst>
        <pc:docMk/>
      </pc:docMkLst>
      <pc:sldChg chg="modSp">
        <pc:chgData name="Wankar, PranaySanjayrao" userId="S::pranaysanjayrao.wankar@fisglobal.com::8517f4f5-0aa7-493c-96b4-0da407a55563" providerId="AD" clId="Web-{23D67373-B056-4777-B71B-F5592C9B5902}" dt="2021-12-14T11:07:50.375" v="1" actId="1076"/>
        <pc:sldMkLst>
          <pc:docMk/>
          <pc:sldMk cId="3543147290" sldId="626"/>
        </pc:sldMkLst>
        <pc:picChg chg="mod">
          <ac:chgData name="Wankar, PranaySanjayrao" userId="S::pranaysanjayrao.wankar@fisglobal.com::8517f4f5-0aa7-493c-96b4-0da407a55563" providerId="AD" clId="Web-{23D67373-B056-4777-B71B-F5592C9B5902}" dt="2021-12-14T11:07:50.375" v="1" actId="1076"/>
          <ac:picMkLst>
            <pc:docMk/>
            <pc:sldMk cId="3543147290" sldId="626"/>
            <ac:picMk id="4"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4AECC-2A3C-4C4D-9409-1EB99C871552}" type="doc">
      <dgm:prSet loTypeId="urn:microsoft.com/office/officeart/2005/8/layout/list1" loCatId="list" qsTypeId="urn:microsoft.com/office/officeart/2005/8/quickstyle/simple1" qsCatId="simple" csTypeId="urn:microsoft.com/office/officeart/2005/8/colors/colorful2" csCatId="colorful" phldr="1"/>
      <dgm:spPr/>
    </dgm:pt>
    <dgm:pt modelId="{8E28D8EC-E5E1-4740-A71C-5DB02AA84DAF}">
      <dgm:prSet phldrT="[Text]"/>
      <dgm:spPr/>
      <dgm:t>
        <a:bodyPr/>
        <a:lstStyle/>
        <a:p>
          <a:r>
            <a:rPr lang="en-US" b="1" dirty="0">
              <a:effectLst/>
            </a:rPr>
            <a:t>Using JIRA</a:t>
          </a:r>
        </a:p>
      </dgm:t>
    </dgm:pt>
    <dgm:pt modelId="{AD3839D0-ECA2-4874-B301-00F70669AD43}" type="parTrans" cxnId="{C854C29D-BB1F-4948-9778-63E5EC26F4E6}">
      <dgm:prSet/>
      <dgm:spPr/>
      <dgm:t>
        <a:bodyPr/>
        <a:lstStyle/>
        <a:p>
          <a:endParaRPr lang="en-US"/>
        </a:p>
      </dgm:t>
    </dgm:pt>
    <dgm:pt modelId="{F5A66285-5531-4355-814E-168556A0A069}" type="sibTrans" cxnId="{C854C29D-BB1F-4948-9778-63E5EC26F4E6}">
      <dgm:prSet/>
      <dgm:spPr/>
      <dgm:t>
        <a:bodyPr/>
        <a:lstStyle/>
        <a:p>
          <a:endParaRPr lang="en-US"/>
        </a:p>
      </dgm:t>
    </dgm:pt>
    <dgm:pt modelId="{2092FDCF-8201-4679-82B1-EF184214A09B}">
      <dgm:prSet phldrT="[Text]"/>
      <dgm:spPr/>
      <dgm:t>
        <a:bodyPr/>
        <a:lstStyle/>
        <a:p>
          <a:r>
            <a:rPr lang="en-US" b="1" dirty="0">
              <a:effectLst/>
            </a:rPr>
            <a:t>Bug Life Cycle</a:t>
          </a:r>
        </a:p>
      </dgm:t>
    </dgm:pt>
    <dgm:pt modelId="{38F29F9F-2C58-4DB9-9972-A9C452A29D83}" type="parTrans" cxnId="{68027F90-7278-40B7-92E1-D75E18314739}">
      <dgm:prSet/>
      <dgm:spPr/>
      <dgm:t>
        <a:bodyPr/>
        <a:lstStyle/>
        <a:p>
          <a:endParaRPr lang="en-US"/>
        </a:p>
      </dgm:t>
    </dgm:pt>
    <dgm:pt modelId="{213070C7-18F7-4281-B74B-6F6E2FA512CC}" type="sibTrans" cxnId="{68027F90-7278-40B7-92E1-D75E18314739}">
      <dgm:prSet/>
      <dgm:spPr/>
      <dgm:t>
        <a:bodyPr/>
        <a:lstStyle/>
        <a:p>
          <a:endParaRPr lang="en-US"/>
        </a:p>
      </dgm:t>
    </dgm:pt>
    <dgm:pt modelId="{4F4C0AE3-0832-4D3A-85EB-CDB7F5DCDE6A}">
      <dgm:prSet phldrT="[Text]"/>
      <dgm:spPr/>
      <dgm:t>
        <a:bodyPr/>
        <a:lstStyle/>
        <a:p>
          <a:r>
            <a:rPr lang="en-US" b="1" dirty="0">
              <a:effectLst/>
            </a:rPr>
            <a:t>Bug Logging guidelines</a:t>
          </a:r>
        </a:p>
      </dgm:t>
    </dgm:pt>
    <dgm:pt modelId="{ED98ABA1-2E49-4C9F-85F5-46130CDB695A}" type="parTrans" cxnId="{CE601C12-ED84-4836-88AB-D6E1EA20ED9F}">
      <dgm:prSet/>
      <dgm:spPr/>
      <dgm:t>
        <a:bodyPr/>
        <a:lstStyle/>
        <a:p>
          <a:endParaRPr lang="en-US"/>
        </a:p>
      </dgm:t>
    </dgm:pt>
    <dgm:pt modelId="{8F0A87A2-F016-4F0E-864C-662C4744E926}" type="sibTrans" cxnId="{CE601C12-ED84-4836-88AB-D6E1EA20ED9F}">
      <dgm:prSet/>
      <dgm:spPr/>
      <dgm:t>
        <a:bodyPr/>
        <a:lstStyle/>
        <a:p>
          <a:endParaRPr lang="en-US"/>
        </a:p>
      </dgm:t>
    </dgm:pt>
    <dgm:pt modelId="{79C28571-D36D-4108-93AC-7982D5100750}" type="pres">
      <dgm:prSet presAssocID="{70E4AECC-2A3C-4C4D-9409-1EB99C871552}" presName="linear" presStyleCnt="0">
        <dgm:presLayoutVars>
          <dgm:dir/>
          <dgm:animLvl val="lvl"/>
          <dgm:resizeHandles val="exact"/>
        </dgm:presLayoutVars>
      </dgm:prSet>
      <dgm:spPr/>
    </dgm:pt>
    <dgm:pt modelId="{B90CBDC5-F36F-405F-9BF1-F0263C7A27DA}" type="pres">
      <dgm:prSet presAssocID="{8E28D8EC-E5E1-4740-A71C-5DB02AA84DAF}" presName="parentLin" presStyleCnt="0"/>
      <dgm:spPr/>
    </dgm:pt>
    <dgm:pt modelId="{B5CC9426-F374-4F52-969E-3A2FB342B982}" type="pres">
      <dgm:prSet presAssocID="{8E28D8EC-E5E1-4740-A71C-5DB02AA84DAF}" presName="parentLeftMargin" presStyleLbl="node1" presStyleIdx="0" presStyleCnt="3"/>
      <dgm:spPr/>
    </dgm:pt>
    <dgm:pt modelId="{F5445A32-A42B-45EC-A69F-CB2F2772E6CF}" type="pres">
      <dgm:prSet presAssocID="{8E28D8EC-E5E1-4740-A71C-5DB02AA84DAF}" presName="parentText" presStyleLbl="node1" presStyleIdx="0" presStyleCnt="3">
        <dgm:presLayoutVars>
          <dgm:chMax val="0"/>
          <dgm:bulletEnabled val="1"/>
        </dgm:presLayoutVars>
      </dgm:prSet>
      <dgm:spPr/>
    </dgm:pt>
    <dgm:pt modelId="{5FC8834E-979C-4980-8596-B606DA45125D}" type="pres">
      <dgm:prSet presAssocID="{8E28D8EC-E5E1-4740-A71C-5DB02AA84DAF}" presName="negativeSpace" presStyleCnt="0"/>
      <dgm:spPr/>
    </dgm:pt>
    <dgm:pt modelId="{B8BEC317-044A-43B0-A5A9-CD8CC036A928}" type="pres">
      <dgm:prSet presAssocID="{8E28D8EC-E5E1-4740-A71C-5DB02AA84DAF}" presName="childText" presStyleLbl="conFgAcc1" presStyleIdx="0" presStyleCnt="3">
        <dgm:presLayoutVars>
          <dgm:bulletEnabled val="1"/>
        </dgm:presLayoutVars>
      </dgm:prSet>
      <dgm:spPr/>
    </dgm:pt>
    <dgm:pt modelId="{74F2A5BC-6E94-4BB5-8D5E-853B754006BB}" type="pres">
      <dgm:prSet presAssocID="{F5A66285-5531-4355-814E-168556A0A069}" presName="spaceBetweenRectangles" presStyleCnt="0"/>
      <dgm:spPr/>
    </dgm:pt>
    <dgm:pt modelId="{21540CE9-C7ED-491A-AD4E-07F8EE1F3617}" type="pres">
      <dgm:prSet presAssocID="{4F4C0AE3-0832-4D3A-85EB-CDB7F5DCDE6A}" presName="parentLin" presStyleCnt="0"/>
      <dgm:spPr/>
    </dgm:pt>
    <dgm:pt modelId="{104E1ACE-0776-40A9-AB58-7D70DEA44617}" type="pres">
      <dgm:prSet presAssocID="{4F4C0AE3-0832-4D3A-85EB-CDB7F5DCDE6A}" presName="parentLeftMargin" presStyleLbl="node1" presStyleIdx="0" presStyleCnt="3"/>
      <dgm:spPr/>
    </dgm:pt>
    <dgm:pt modelId="{EF63DBAC-B64E-4C64-A55F-32A92E4DDFA3}" type="pres">
      <dgm:prSet presAssocID="{4F4C0AE3-0832-4D3A-85EB-CDB7F5DCDE6A}" presName="parentText" presStyleLbl="node1" presStyleIdx="1" presStyleCnt="3">
        <dgm:presLayoutVars>
          <dgm:chMax val="0"/>
          <dgm:bulletEnabled val="1"/>
        </dgm:presLayoutVars>
      </dgm:prSet>
      <dgm:spPr/>
    </dgm:pt>
    <dgm:pt modelId="{B0D8A643-CFDD-4AB4-900C-BA82CA33A67A}" type="pres">
      <dgm:prSet presAssocID="{4F4C0AE3-0832-4D3A-85EB-CDB7F5DCDE6A}" presName="negativeSpace" presStyleCnt="0"/>
      <dgm:spPr/>
    </dgm:pt>
    <dgm:pt modelId="{C9C3A3C8-283C-4351-B69C-3BE76B7F20E1}" type="pres">
      <dgm:prSet presAssocID="{4F4C0AE3-0832-4D3A-85EB-CDB7F5DCDE6A}" presName="childText" presStyleLbl="conFgAcc1" presStyleIdx="1" presStyleCnt="3">
        <dgm:presLayoutVars>
          <dgm:bulletEnabled val="1"/>
        </dgm:presLayoutVars>
      </dgm:prSet>
      <dgm:spPr/>
    </dgm:pt>
    <dgm:pt modelId="{C44BA761-B6CA-4F1E-ADAA-06EE8B58DE1B}" type="pres">
      <dgm:prSet presAssocID="{8F0A87A2-F016-4F0E-864C-662C4744E926}" presName="spaceBetweenRectangles" presStyleCnt="0"/>
      <dgm:spPr/>
    </dgm:pt>
    <dgm:pt modelId="{8A1B27C0-BBCC-4E6C-B0A8-76439AF23110}" type="pres">
      <dgm:prSet presAssocID="{2092FDCF-8201-4679-82B1-EF184214A09B}" presName="parentLin" presStyleCnt="0"/>
      <dgm:spPr/>
    </dgm:pt>
    <dgm:pt modelId="{D8F8B78C-D986-4F21-8B15-B6A983E45AC6}" type="pres">
      <dgm:prSet presAssocID="{2092FDCF-8201-4679-82B1-EF184214A09B}" presName="parentLeftMargin" presStyleLbl="node1" presStyleIdx="1" presStyleCnt="3"/>
      <dgm:spPr/>
    </dgm:pt>
    <dgm:pt modelId="{80A8DC8A-9896-4CE9-A797-0FA2B70912D7}" type="pres">
      <dgm:prSet presAssocID="{2092FDCF-8201-4679-82B1-EF184214A09B}" presName="parentText" presStyleLbl="node1" presStyleIdx="2" presStyleCnt="3">
        <dgm:presLayoutVars>
          <dgm:chMax val="0"/>
          <dgm:bulletEnabled val="1"/>
        </dgm:presLayoutVars>
      </dgm:prSet>
      <dgm:spPr/>
    </dgm:pt>
    <dgm:pt modelId="{D112D0A3-6541-4F1D-BAA3-93FFBE72BF85}" type="pres">
      <dgm:prSet presAssocID="{2092FDCF-8201-4679-82B1-EF184214A09B}" presName="negativeSpace" presStyleCnt="0"/>
      <dgm:spPr/>
    </dgm:pt>
    <dgm:pt modelId="{549F4BE9-517B-4B91-AE11-C4FBF661F106}" type="pres">
      <dgm:prSet presAssocID="{2092FDCF-8201-4679-82B1-EF184214A09B}" presName="childText" presStyleLbl="conFgAcc1" presStyleIdx="2" presStyleCnt="3">
        <dgm:presLayoutVars>
          <dgm:bulletEnabled val="1"/>
        </dgm:presLayoutVars>
      </dgm:prSet>
      <dgm:spPr/>
    </dgm:pt>
  </dgm:ptLst>
  <dgm:cxnLst>
    <dgm:cxn modelId="{CE601C12-ED84-4836-88AB-D6E1EA20ED9F}" srcId="{70E4AECC-2A3C-4C4D-9409-1EB99C871552}" destId="{4F4C0AE3-0832-4D3A-85EB-CDB7F5DCDE6A}" srcOrd="1" destOrd="0" parTransId="{ED98ABA1-2E49-4C9F-85F5-46130CDB695A}" sibTransId="{8F0A87A2-F016-4F0E-864C-662C4744E926}"/>
    <dgm:cxn modelId="{8B156119-BDC0-4671-B7F4-48D9B68E0AF8}" type="presOf" srcId="{4F4C0AE3-0832-4D3A-85EB-CDB7F5DCDE6A}" destId="{EF63DBAC-B64E-4C64-A55F-32A92E4DDFA3}" srcOrd="1" destOrd="0" presId="urn:microsoft.com/office/officeart/2005/8/layout/list1"/>
    <dgm:cxn modelId="{AFE0075E-C6E2-4A1E-B0FF-9E3F5289FE9F}" type="presOf" srcId="{4F4C0AE3-0832-4D3A-85EB-CDB7F5DCDE6A}" destId="{104E1ACE-0776-40A9-AB58-7D70DEA44617}" srcOrd="0" destOrd="0" presId="urn:microsoft.com/office/officeart/2005/8/layout/list1"/>
    <dgm:cxn modelId="{8C59B145-4855-41E7-9501-1618BE0E9935}" type="presOf" srcId="{8E28D8EC-E5E1-4740-A71C-5DB02AA84DAF}" destId="{B5CC9426-F374-4F52-969E-3A2FB342B982}" srcOrd="0" destOrd="0" presId="urn:microsoft.com/office/officeart/2005/8/layout/list1"/>
    <dgm:cxn modelId="{A7A09659-D115-47E9-9381-61A3A09E4FDB}" type="presOf" srcId="{8E28D8EC-E5E1-4740-A71C-5DB02AA84DAF}" destId="{F5445A32-A42B-45EC-A69F-CB2F2772E6CF}" srcOrd="1" destOrd="0" presId="urn:microsoft.com/office/officeart/2005/8/layout/list1"/>
    <dgm:cxn modelId="{68027F90-7278-40B7-92E1-D75E18314739}" srcId="{70E4AECC-2A3C-4C4D-9409-1EB99C871552}" destId="{2092FDCF-8201-4679-82B1-EF184214A09B}" srcOrd="2" destOrd="0" parTransId="{38F29F9F-2C58-4DB9-9972-A9C452A29D83}" sibTransId="{213070C7-18F7-4281-B74B-6F6E2FA512CC}"/>
    <dgm:cxn modelId="{C854C29D-BB1F-4948-9778-63E5EC26F4E6}" srcId="{70E4AECC-2A3C-4C4D-9409-1EB99C871552}" destId="{8E28D8EC-E5E1-4740-A71C-5DB02AA84DAF}" srcOrd="0" destOrd="0" parTransId="{AD3839D0-ECA2-4874-B301-00F70669AD43}" sibTransId="{F5A66285-5531-4355-814E-168556A0A069}"/>
    <dgm:cxn modelId="{A6DF6FB3-37AB-44D7-8E5B-9124420E7724}" type="presOf" srcId="{70E4AECC-2A3C-4C4D-9409-1EB99C871552}" destId="{79C28571-D36D-4108-93AC-7982D5100750}" srcOrd="0" destOrd="0" presId="urn:microsoft.com/office/officeart/2005/8/layout/list1"/>
    <dgm:cxn modelId="{CB6AA4C5-AF2E-44AC-97DE-351B88206B69}" type="presOf" srcId="{2092FDCF-8201-4679-82B1-EF184214A09B}" destId="{D8F8B78C-D986-4F21-8B15-B6A983E45AC6}" srcOrd="0" destOrd="0" presId="urn:microsoft.com/office/officeart/2005/8/layout/list1"/>
    <dgm:cxn modelId="{98A8DFF6-40EC-41AC-AC15-14100567DB89}" type="presOf" srcId="{2092FDCF-8201-4679-82B1-EF184214A09B}" destId="{80A8DC8A-9896-4CE9-A797-0FA2B70912D7}" srcOrd="1" destOrd="0" presId="urn:microsoft.com/office/officeart/2005/8/layout/list1"/>
    <dgm:cxn modelId="{26F21A69-1CEF-4856-A300-A88A113E6E24}" type="presParOf" srcId="{79C28571-D36D-4108-93AC-7982D5100750}" destId="{B90CBDC5-F36F-405F-9BF1-F0263C7A27DA}" srcOrd="0" destOrd="0" presId="urn:microsoft.com/office/officeart/2005/8/layout/list1"/>
    <dgm:cxn modelId="{5404D675-9595-48D6-AF7C-2635973A8C15}" type="presParOf" srcId="{B90CBDC5-F36F-405F-9BF1-F0263C7A27DA}" destId="{B5CC9426-F374-4F52-969E-3A2FB342B982}" srcOrd="0" destOrd="0" presId="urn:microsoft.com/office/officeart/2005/8/layout/list1"/>
    <dgm:cxn modelId="{5C73C863-37B7-4145-84D1-AC0EDF0FB187}" type="presParOf" srcId="{B90CBDC5-F36F-405F-9BF1-F0263C7A27DA}" destId="{F5445A32-A42B-45EC-A69F-CB2F2772E6CF}" srcOrd="1" destOrd="0" presId="urn:microsoft.com/office/officeart/2005/8/layout/list1"/>
    <dgm:cxn modelId="{748CCBE1-1169-4FF1-B789-F43745CAF220}" type="presParOf" srcId="{79C28571-D36D-4108-93AC-7982D5100750}" destId="{5FC8834E-979C-4980-8596-B606DA45125D}" srcOrd="1" destOrd="0" presId="urn:microsoft.com/office/officeart/2005/8/layout/list1"/>
    <dgm:cxn modelId="{CACBFEE4-6495-431B-9B09-94A1556F83DE}" type="presParOf" srcId="{79C28571-D36D-4108-93AC-7982D5100750}" destId="{B8BEC317-044A-43B0-A5A9-CD8CC036A928}" srcOrd="2" destOrd="0" presId="urn:microsoft.com/office/officeart/2005/8/layout/list1"/>
    <dgm:cxn modelId="{817B8681-3C98-4CE8-8A60-B6F53D7881B9}" type="presParOf" srcId="{79C28571-D36D-4108-93AC-7982D5100750}" destId="{74F2A5BC-6E94-4BB5-8D5E-853B754006BB}" srcOrd="3" destOrd="0" presId="urn:microsoft.com/office/officeart/2005/8/layout/list1"/>
    <dgm:cxn modelId="{07F77353-DDAC-41EC-AA75-804D5911BF60}" type="presParOf" srcId="{79C28571-D36D-4108-93AC-7982D5100750}" destId="{21540CE9-C7ED-491A-AD4E-07F8EE1F3617}" srcOrd="4" destOrd="0" presId="urn:microsoft.com/office/officeart/2005/8/layout/list1"/>
    <dgm:cxn modelId="{C154413D-3135-4F05-953B-6AD367681BB3}" type="presParOf" srcId="{21540CE9-C7ED-491A-AD4E-07F8EE1F3617}" destId="{104E1ACE-0776-40A9-AB58-7D70DEA44617}" srcOrd="0" destOrd="0" presId="urn:microsoft.com/office/officeart/2005/8/layout/list1"/>
    <dgm:cxn modelId="{0FB2DA66-0008-4A51-9594-FD67803DB4D7}" type="presParOf" srcId="{21540CE9-C7ED-491A-AD4E-07F8EE1F3617}" destId="{EF63DBAC-B64E-4C64-A55F-32A92E4DDFA3}" srcOrd="1" destOrd="0" presId="urn:microsoft.com/office/officeart/2005/8/layout/list1"/>
    <dgm:cxn modelId="{C2BD5622-E203-40AD-BE96-9F5FD8D19B4C}" type="presParOf" srcId="{79C28571-D36D-4108-93AC-7982D5100750}" destId="{B0D8A643-CFDD-4AB4-900C-BA82CA33A67A}" srcOrd="5" destOrd="0" presId="urn:microsoft.com/office/officeart/2005/8/layout/list1"/>
    <dgm:cxn modelId="{29D3FEAF-AB96-4C2A-B21A-8BD4F9D07093}" type="presParOf" srcId="{79C28571-D36D-4108-93AC-7982D5100750}" destId="{C9C3A3C8-283C-4351-B69C-3BE76B7F20E1}" srcOrd="6" destOrd="0" presId="urn:microsoft.com/office/officeart/2005/8/layout/list1"/>
    <dgm:cxn modelId="{76E56626-7EF0-422D-9448-7C2FFD70B5F9}" type="presParOf" srcId="{79C28571-D36D-4108-93AC-7982D5100750}" destId="{C44BA761-B6CA-4F1E-ADAA-06EE8B58DE1B}" srcOrd="7" destOrd="0" presId="urn:microsoft.com/office/officeart/2005/8/layout/list1"/>
    <dgm:cxn modelId="{FC410ECC-9D04-461B-AE3B-E4140D411BFA}" type="presParOf" srcId="{79C28571-D36D-4108-93AC-7982D5100750}" destId="{8A1B27C0-BBCC-4E6C-B0A8-76439AF23110}" srcOrd="8" destOrd="0" presId="urn:microsoft.com/office/officeart/2005/8/layout/list1"/>
    <dgm:cxn modelId="{FB5B9835-836A-44BA-BA8B-471794FC61FD}" type="presParOf" srcId="{8A1B27C0-BBCC-4E6C-B0A8-76439AF23110}" destId="{D8F8B78C-D986-4F21-8B15-B6A983E45AC6}" srcOrd="0" destOrd="0" presId="urn:microsoft.com/office/officeart/2005/8/layout/list1"/>
    <dgm:cxn modelId="{5D877358-8A5D-46F8-A7D8-9586231CA0A3}" type="presParOf" srcId="{8A1B27C0-BBCC-4E6C-B0A8-76439AF23110}" destId="{80A8DC8A-9896-4CE9-A797-0FA2B70912D7}" srcOrd="1" destOrd="0" presId="urn:microsoft.com/office/officeart/2005/8/layout/list1"/>
    <dgm:cxn modelId="{7E8EE42E-6F0F-4F5F-A912-11387EFB813F}" type="presParOf" srcId="{79C28571-D36D-4108-93AC-7982D5100750}" destId="{D112D0A3-6541-4F1D-BAA3-93FFBE72BF85}" srcOrd="9" destOrd="0" presId="urn:microsoft.com/office/officeart/2005/8/layout/list1"/>
    <dgm:cxn modelId="{56C0D4B9-34C9-4EF9-B93F-E1064676319D}" type="presParOf" srcId="{79C28571-D36D-4108-93AC-7982D5100750}" destId="{549F4BE9-517B-4B91-AE11-C4FBF661F10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687550-E950-4CB9-AC1D-9BCD8042B234}" type="doc">
      <dgm:prSet loTypeId="urn:microsoft.com/office/officeart/2005/8/layout/StepDownProcess" loCatId="process" qsTypeId="urn:microsoft.com/office/officeart/2005/8/quickstyle/simple1" qsCatId="simple" csTypeId="urn:microsoft.com/office/officeart/2005/8/colors/colorful1" csCatId="colorful" phldr="1"/>
      <dgm:spPr>
        <a:scene3d>
          <a:camera prst="orthographicFront">
            <a:rot lat="0" lon="0" rev="0"/>
          </a:camera>
          <a:lightRig rig="glow" dir="t">
            <a:rot lat="0" lon="0" rev="4800000"/>
          </a:lightRig>
        </a:scene3d>
      </dgm:spPr>
    </dgm:pt>
    <dgm:pt modelId="{5071AAAF-D92A-4E54-B48C-5E17751622B6}">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New</a:t>
          </a:r>
        </a:p>
      </dgm:t>
    </dgm:pt>
    <dgm:pt modelId="{5986306F-69F6-4063-BA98-B81A9049D871}" type="parTrans" cxnId="{62F4FC54-D9C0-4FD7-AB5D-D8F38279FF20}">
      <dgm:prSet/>
      <dgm:spPr/>
      <dgm:t>
        <a:bodyPr/>
        <a:lstStyle/>
        <a:p>
          <a:endParaRPr lang="en-US"/>
        </a:p>
      </dgm:t>
    </dgm:pt>
    <dgm:pt modelId="{9EF10759-E81E-497E-AC61-3E67FC660142}" type="sibTrans" cxnId="{62F4FC54-D9C0-4FD7-AB5D-D8F38279FF20}">
      <dgm:prSet/>
      <dgm:spPr/>
      <dgm:t>
        <a:bodyPr/>
        <a:lstStyle/>
        <a:p>
          <a:endParaRPr lang="en-US"/>
        </a:p>
      </dgm:t>
    </dgm:pt>
    <dgm:pt modelId="{8E8D7CC5-D7F9-48DE-94FD-492DDBC32750}">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Open</a:t>
          </a:r>
        </a:p>
      </dgm:t>
    </dgm:pt>
    <dgm:pt modelId="{BE9D5AB0-54BD-41E5-8A0A-8742754ADCEC}" type="parTrans" cxnId="{706F7A1E-723B-41C2-A8B6-22676B537B3F}">
      <dgm:prSet/>
      <dgm:spPr/>
      <dgm:t>
        <a:bodyPr/>
        <a:lstStyle/>
        <a:p>
          <a:endParaRPr lang="en-US"/>
        </a:p>
      </dgm:t>
    </dgm:pt>
    <dgm:pt modelId="{D7257858-0F94-4F17-A212-F49833615B51}" type="sibTrans" cxnId="{706F7A1E-723B-41C2-A8B6-22676B537B3F}">
      <dgm:prSet/>
      <dgm:spPr/>
      <dgm:t>
        <a:bodyPr/>
        <a:lstStyle/>
        <a:p>
          <a:endParaRPr lang="en-US"/>
        </a:p>
      </dgm:t>
    </dgm:pt>
    <dgm:pt modelId="{895AD183-CE56-48C4-860A-B2133E8909DC}">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In progress</a:t>
          </a:r>
        </a:p>
      </dgm:t>
    </dgm:pt>
    <dgm:pt modelId="{AD80A3D7-397F-4290-85C9-75F546B3BA63}" type="parTrans" cxnId="{470C76C7-82C4-46DD-A18C-6C365915AC60}">
      <dgm:prSet/>
      <dgm:spPr/>
      <dgm:t>
        <a:bodyPr/>
        <a:lstStyle/>
        <a:p>
          <a:endParaRPr lang="en-US"/>
        </a:p>
      </dgm:t>
    </dgm:pt>
    <dgm:pt modelId="{D702AD58-F187-4956-82FE-5F64442F294E}" type="sibTrans" cxnId="{470C76C7-82C4-46DD-A18C-6C365915AC60}">
      <dgm:prSet/>
      <dgm:spPr/>
      <dgm:t>
        <a:bodyPr/>
        <a:lstStyle/>
        <a:p>
          <a:endParaRPr lang="en-US"/>
        </a:p>
      </dgm:t>
    </dgm:pt>
    <dgm:pt modelId="{535C4318-ABF4-4062-B3EB-C058B7CEEEC6}">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Review</a:t>
          </a:r>
        </a:p>
      </dgm:t>
    </dgm:pt>
    <dgm:pt modelId="{CF9BF2D6-A2F8-4791-8B5B-6F72F0E9E316}" type="parTrans" cxnId="{25B3AAF8-DD37-499D-8AEF-787A3665153D}">
      <dgm:prSet/>
      <dgm:spPr/>
      <dgm:t>
        <a:bodyPr/>
        <a:lstStyle/>
        <a:p>
          <a:endParaRPr lang="en-US"/>
        </a:p>
      </dgm:t>
    </dgm:pt>
    <dgm:pt modelId="{04D14504-81E3-43ED-8EE4-D5DD8E78AED4}" type="sibTrans" cxnId="{25B3AAF8-DD37-499D-8AEF-787A3665153D}">
      <dgm:prSet/>
      <dgm:spPr/>
      <dgm:t>
        <a:bodyPr/>
        <a:lstStyle/>
        <a:p>
          <a:endParaRPr lang="en-US"/>
        </a:p>
      </dgm:t>
    </dgm:pt>
    <dgm:pt modelId="{D635947A-C1E5-48B3-AD0E-ED26B70673D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Closed</a:t>
          </a:r>
        </a:p>
      </dgm:t>
    </dgm:pt>
    <dgm:pt modelId="{F91B8677-F61D-4E76-A6BE-414FCAB928D6}" type="parTrans" cxnId="{27E930F4-4F7F-43C1-842C-ECFF613B33DC}">
      <dgm:prSet/>
      <dgm:spPr/>
      <dgm:t>
        <a:bodyPr/>
        <a:lstStyle/>
        <a:p>
          <a:endParaRPr lang="en-US"/>
        </a:p>
      </dgm:t>
    </dgm:pt>
    <dgm:pt modelId="{412ED6CC-3CF0-4BA0-A833-058AFE3E7A44}" type="sibTrans" cxnId="{27E930F4-4F7F-43C1-842C-ECFF613B33DC}">
      <dgm:prSet/>
      <dgm:spPr/>
      <dgm:t>
        <a:bodyPr/>
        <a:lstStyle/>
        <a:p>
          <a:endParaRPr lang="en-US"/>
        </a:p>
      </dgm:t>
    </dgm:pt>
    <dgm:pt modelId="{E064A6CB-475C-43F4-947D-EB8B05CEDF5D}" type="pres">
      <dgm:prSet presAssocID="{4E687550-E950-4CB9-AC1D-9BCD8042B234}" presName="rootnode" presStyleCnt="0">
        <dgm:presLayoutVars>
          <dgm:chMax/>
          <dgm:chPref/>
          <dgm:dir/>
          <dgm:animLvl val="lvl"/>
        </dgm:presLayoutVars>
      </dgm:prSet>
      <dgm:spPr/>
    </dgm:pt>
    <dgm:pt modelId="{00532FF8-20A9-4FBD-8138-CD5F4E8B599B}" type="pres">
      <dgm:prSet presAssocID="{5071AAAF-D92A-4E54-B48C-5E17751622B6}"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D8A03430-1985-4783-A29F-DA855ABB295F}" type="pres">
      <dgm:prSet presAssocID="{5071AAAF-D92A-4E54-B48C-5E17751622B6}" presName="bentUpArrow1" presStyleLbl="alignImgPlace1" presStyleIdx="0"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FE923DD6-15A9-44DE-919F-BE37D2B3B0A5}" type="pres">
      <dgm:prSet presAssocID="{5071AAAF-D92A-4E54-B48C-5E17751622B6}" presName="ParentText" presStyleLbl="node1" presStyleIdx="0" presStyleCnt="5">
        <dgm:presLayoutVars>
          <dgm:chMax val="1"/>
          <dgm:chPref val="1"/>
          <dgm:bulletEnabled val="1"/>
        </dgm:presLayoutVars>
      </dgm:prSet>
      <dgm:spPr/>
    </dgm:pt>
    <dgm:pt modelId="{26BDF2EE-068B-4A75-85A7-CA0A65E28492}" type="pres">
      <dgm:prSet presAssocID="{5071AAAF-D92A-4E54-B48C-5E17751622B6}" presName="ChildText" presStyleLbl="revTx" presStyleIdx="0"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25698721-179A-4F0B-9378-0D0C53082AC8}" type="pres">
      <dgm:prSet presAssocID="{9EF10759-E81E-497E-AC61-3E67FC660142}"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A3D5414E-0EA4-40E1-8773-694DD4CF4DB4}" type="pres">
      <dgm:prSet presAssocID="{8E8D7CC5-D7F9-48DE-94FD-492DDBC32750}"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7E79130F-94C8-4413-B8B8-066AC9D6F8AF}" type="pres">
      <dgm:prSet presAssocID="{8E8D7CC5-D7F9-48DE-94FD-492DDBC32750}" presName="bentUpArrow1" presStyleLbl="alignImgPlace1" presStyleIdx="1"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C29C7DDE-FDB8-4074-B9C5-0095DB4B0399}" type="pres">
      <dgm:prSet presAssocID="{8E8D7CC5-D7F9-48DE-94FD-492DDBC32750}" presName="ParentText" presStyleLbl="node1" presStyleIdx="1" presStyleCnt="5">
        <dgm:presLayoutVars>
          <dgm:chMax val="1"/>
          <dgm:chPref val="1"/>
          <dgm:bulletEnabled val="1"/>
        </dgm:presLayoutVars>
      </dgm:prSet>
      <dgm:spPr/>
    </dgm:pt>
    <dgm:pt modelId="{70A894DB-C79D-4432-A399-93EAB7399DF1}" type="pres">
      <dgm:prSet presAssocID="{8E8D7CC5-D7F9-48DE-94FD-492DDBC32750}" presName="ChildText" presStyleLbl="revTx" presStyleIdx="1"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BEE753B-8818-4998-87F9-F1E3E0512ECF}" type="pres">
      <dgm:prSet presAssocID="{D7257858-0F94-4F17-A212-F49833615B51}"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A6E90535-E14F-44AB-9CFC-F7084E36DE52}" type="pres">
      <dgm:prSet presAssocID="{895AD183-CE56-48C4-860A-B2133E8909DC}"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342F173D-17A6-4F5C-A9A9-46D25F8F8771}" type="pres">
      <dgm:prSet presAssocID="{895AD183-CE56-48C4-860A-B2133E8909DC}" presName="bentUpArrow1" presStyleLbl="alignImgPlace1" presStyleIdx="2"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F2ACCE0E-714F-455E-89EA-E514228FA82F}" type="pres">
      <dgm:prSet presAssocID="{895AD183-CE56-48C4-860A-B2133E8909DC}" presName="ParentText" presStyleLbl="node1" presStyleIdx="2" presStyleCnt="5">
        <dgm:presLayoutVars>
          <dgm:chMax val="1"/>
          <dgm:chPref val="1"/>
          <dgm:bulletEnabled val="1"/>
        </dgm:presLayoutVars>
      </dgm:prSet>
      <dgm:spPr/>
    </dgm:pt>
    <dgm:pt modelId="{FB8FE514-83DB-41B4-BF64-9DFBC5B8ECF5}" type="pres">
      <dgm:prSet presAssocID="{895AD183-CE56-48C4-860A-B2133E8909DC}" presName="ChildText" presStyleLbl="revTx" presStyleIdx="2"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B94652ED-D8A5-4E6A-A17A-41D72C199433}" type="pres">
      <dgm:prSet presAssocID="{D702AD58-F187-4956-82FE-5F64442F294E}"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FD54CD9-8D15-4E47-81B6-242EA3185FA5}" type="pres">
      <dgm:prSet presAssocID="{535C4318-ABF4-4062-B3EB-C058B7CEEEC6}"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BED89DEF-9C10-4C2A-A15B-1C58F1885DBE}" type="pres">
      <dgm:prSet presAssocID="{535C4318-ABF4-4062-B3EB-C058B7CEEEC6}" presName="bentUpArrow1" presStyleLbl="alignImgPlace1" presStyleIdx="3"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3732D00-2812-4908-A00C-D2BFB91B9544}" type="pres">
      <dgm:prSet presAssocID="{535C4318-ABF4-4062-B3EB-C058B7CEEEC6}" presName="ParentText" presStyleLbl="node1" presStyleIdx="3" presStyleCnt="5">
        <dgm:presLayoutVars>
          <dgm:chMax val="1"/>
          <dgm:chPref val="1"/>
          <dgm:bulletEnabled val="1"/>
        </dgm:presLayoutVars>
      </dgm:prSet>
      <dgm:spPr/>
    </dgm:pt>
    <dgm:pt modelId="{02B8001A-D69F-4741-BD65-FC6CF91A4FE1}" type="pres">
      <dgm:prSet presAssocID="{535C4318-ABF4-4062-B3EB-C058B7CEEEC6}" presName="ChildText" presStyleLbl="revTx" presStyleIdx="3"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3DBDBA7E-9757-4BAB-B633-87759D750306}" type="pres">
      <dgm:prSet presAssocID="{04D14504-81E3-43ED-8EE4-D5DD8E78AED4}"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5132DA84-D2C8-4C8B-BEB5-A24DF981EA39}" type="pres">
      <dgm:prSet presAssocID="{D635947A-C1E5-48B3-AD0E-ED26B70673DD}"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22BA19E5-B91F-4A32-914A-CEBDA3B9AD79}" type="pres">
      <dgm:prSet presAssocID="{D635947A-C1E5-48B3-AD0E-ED26B70673DD}" presName="ParentText" presStyleLbl="node1" presStyleIdx="4" presStyleCnt="5">
        <dgm:presLayoutVars>
          <dgm:chMax val="1"/>
          <dgm:chPref val="1"/>
          <dgm:bulletEnabled val="1"/>
        </dgm:presLayoutVars>
      </dgm:prSet>
      <dgm:spPr/>
    </dgm:pt>
  </dgm:ptLst>
  <dgm:cxnLst>
    <dgm:cxn modelId="{706F7A1E-723B-41C2-A8B6-22676B537B3F}" srcId="{4E687550-E950-4CB9-AC1D-9BCD8042B234}" destId="{8E8D7CC5-D7F9-48DE-94FD-492DDBC32750}" srcOrd="1" destOrd="0" parTransId="{BE9D5AB0-54BD-41E5-8A0A-8742754ADCEC}" sibTransId="{D7257858-0F94-4F17-A212-F49833615B51}"/>
    <dgm:cxn modelId="{3D97936B-C211-423B-8192-A710909C9D15}" type="presOf" srcId="{535C4318-ABF4-4062-B3EB-C058B7CEEEC6}" destId="{83732D00-2812-4908-A00C-D2BFB91B9544}" srcOrd="0" destOrd="0" presId="urn:microsoft.com/office/officeart/2005/8/layout/StepDownProcess"/>
    <dgm:cxn modelId="{DF9C6C74-26E0-47AC-B79B-4840B8BB8965}" type="presOf" srcId="{5071AAAF-D92A-4E54-B48C-5E17751622B6}" destId="{FE923DD6-15A9-44DE-919F-BE37D2B3B0A5}" srcOrd="0" destOrd="0" presId="urn:microsoft.com/office/officeart/2005/8/layout/StepDownProcess"/>
    <dgm:cxn modelId="{62F4FC54-D9C0-4FD7-AB5D-D8F38279FF20}" srcId="{4E687550-E950-4CB9-AC1D-9BCD8042B234}" destId="{5071AAAF-D92A-4E54-B48C-5E17751622B6}" srcOrd="0" destOrd="0" parTransId="{5986306F-69F6-4063-BA98-B81A9049D871}" sibTransId="{9EF10759-E81E-497E-AC61-3E67FC660142}"/>
    <dgm:cxn modelId="{8C86387F-6CED-44C2-A70C-6DD39C65A45E}" type="presOf" srcId="{4E687550-E950-4CB9-AC1D-9BCD8042B234}" destId="{E064A6CB-475C-43F4-947D-EB8B05CEDF5D}" srcOrd="0" destOrd="0" presId="urn:microsoft.com/office/officeart/2005/8/layout/StepDownProcess"/>
    <dgm:cxn modelId="{1D9EFB8E-26DC-4704-B9C0-C14D1908EFD7}" type="presOf" srcId="{D635947A-C1E5-48B3-AD0E-ED26B70673DD}" destId="{22BA19E5-B91F-4A32-914A-CEBDA3B9AD79}" srcOrd="0" destOrd="0" presId="urn:microsoft.com/office/officeart/2005/8/layout/StepDownProcess"/>
    <dgm:cxn modelId="{512D49A7-F6FA-4B44-BE32-BE470DCACB0D}" type="presOf" srcId="{8E8D7CC5-D7F9-48DE-94FD-492DDBC32750}" destId="{C29C7DDE-FDB8-4074-B9C5-0095DB4B0399}" srcOrd="0" destOrd="0" presId="urn:microsoft.com/office/officeart/2005/8/layout/StepDownProcess"/>
    <dgm:cxn modelId="{06F090C4-9E17-4049-BEC8-3B34FDDC4C20}" type="presOf" srcId="{895AD183-CE56-48C4-860A-B2133E8909DC}" destId="{F2ACCE0E-714F-455E-89EA-E514228FA82F}" srcOrd="0" destOrd="0" presId="urn:microsoft.com/office/officeart/2005/8/layout/StepDownProcess"/>
    <dgm:cxn modelId="{470C76C7-82C4-46DD-A18C-6C365915AC60}" srcId="{4E687550-E950-4CB9-AC1D-9BCD8042B234}" destId="{895AD183-CE56-48C4-860A-B2133E8909DC}" srcOrd="2" destOrd="0" parTransId="{AD80A3D7-397F-4290-85C9-75F546B3BA63}" sibTransId="{D702AD58-F187-4956-82FE-5F64442F294E}"/>
    <dgm:cxn modelId="{27E930F4-4F7F-43C1-842C-ECFF613B33DC}" srcId="{4E687550-E950-4CB9-AC1D-9BCD8042B234}" destId="{D635947A-C1E5-48B3-AD0E-ED26B70673DD}" srcOrd="4" destOrd="0" parTransId="{F91B8677-F61D-4E76-A6BE-414FCAB928D6}" sibTransId="{412ED6CC-3CF0-4BA0-A833-058AFE3E7A44}"/>
    <dgm:cxn modelId="{25B3AAF8-DD37-499D-8AEF-787A3665153D}" srcId="{4E687550-E950-4CB9-AC1D-9BCD8042B234}" destId="{535C4318-ABF4-4062-B3EB-C058B7CEEEC6}" srcOrd="3" destOrd="0" parTransId="{CF9BF2D6-A2F8-4791-8B5B-6F72F0E9E316}" sibTransId="{04D14504-81E3-43ED-8EE4-D5DD8E78AED4}"/>
    <dgm:cxn modelId="{D949D7F6-CC93-4E47-8455-CFD308F05144}" type="presParOf" srcId="{E064A6CB-475C-43F4-947D-EB8B05CEDF5D}" destId="{00532FF8-20A9-4FBD-8138-CD5F4E8B599B}" srcOrd="0" destOrd="0" presId="urn:microsoft.com/office/officeart/2005/8/layout/StepDownProcess"/>
    <dgm:cxn modelId="{F30DB8CD-7A38-40A2-9327-99D5301AF102}" type="presParOf" srcId="{00532FF8-20A9-4FBD-8138-CD5F4E8B599B}" destId="{D8A03430-1985-4783-A29F-DA855ABB295F}" srcOrd="0" destOrd="0" presId="urn:microsoft.com/office/officeart/2005/8/layout/StepDownProcess"/>
    <dgm:cxn modelId="{3A3FD487-EE2C-4C5F-9FF6-773A4FA090D1}" type="presParOf" srcId="{00532FF8-20A9-4FBD-8138-CD5F4E8B599B}" destId="{FE923DD6-15A9-44DE-919F-BE37D2B3B0A5}" srcOrd="1" destOrd="0" presId="urn:microsoft.com/office/officeart/2005/8/layout/StepDownProcess"/>
    <dgm:cxn modelId="{DDE80650-7919-4849-B125-AC355F526861}" type="presParOf" srcId="{00532FF8-20A9-4FBD-8138-CD5F4E8B599B}" destId="{26BDF2EE-068B-4A75-85A7-CA0A65E28492}" srcOrd="2" destOrd="0" presId="urn:microsoft.com/office/officeart/2005/8/layout/StepDownProcess"/>
    <dgm:cxn modelId="{A0B27F94-BADD-4CC9-A3BA-ED9F33543E84}" type="presParOf" srcId="{E064A6CB-475C-43F4-947D-EB8B05CEDF5D}" destId="{25698721-179A-4F0B-9378-0D0C53082AC8}" srcOrd="1" destOrd="0" presId="urn:microsoft.com/office/officeart/2005/8/layout/StepDownProcess"/>
    <dgm:cxn modelId="{B1EB5ABD-81CA-4FB0-AFA4-27538D1ABECE}" type="presParOf" srcId="{E064A6CB-475C-43F4-947D-EB8B05CEDF5D}" destId="{A3D5414E-0EA4-40E1-8773-694DD4CF4DB4}" srcOrd="2" destOrd="0" presId="urn:microsoft.com/office/officeart/2005/8/layout/StepDownProcess"/>
    <dgm:cxn modelId="{257F65DA-83B9-4BE3-942E-8BB35C8EABE0}" type="presParOf" srcId="{A3D5414E-0EA4-40E1-8773-694DD4CF4DB4}" destId="{7E79130F-94C8-4413-B8B8-066AC9D6F8AF}" srcOrd="0" destOrd="0" presId="urn:microsoft.com/office/officeart/2005/8/layout/StepDownProcess"/>
    <dgm:cxn modelId="{D1FEA4CB-9FF9-42A1-AACE-543FF98FEBB9}" type="presParOf" srcId="{A3D5414E-0EA4-40E1-8773-694DD4CF4DB4}" destId="{C29C7DDE-FDB8-4074-B9C5-0095DB4B0399}" srcOrd="1" destOrd="0" presId="urn:microsoft.com/office/officeart/2005/8/layout/StepDownProcess"/>
    <dgm:cxn modelId="{AACD1886-0B9F-4570-959B-75519BEBD5CC}" type="presParOf" srcId="{A3D5414E-0EA4-40E1-8773-694DD4CF4DB4}" destId="{70A894DB-C79D-4432-A399-93EAB7399DF1}" srcOrd="2" destOrd="0" presId="urn:microsoft.com/office/officeart/2005/8/layout/StepDownProcess"/>
    <dgm:cxn modelId="{1C3237D5-E4D5-40E3-9D4F-F9A2CDCEBEBA}" type="presParOf" srcId="{E064A6CB-475C-43F4-947D-EB8B05CEDF5D}" destId="{8BEE753B-8818-4998-87F9-F1E3E0512ECF}" srcOrd="3" destOrd="0" presId="urn:microsoft.com/office/officeart/2005/8/layout/StepDownProcess"/>
    <dgm:cxn modelId="{F7FB9865-B530-41B3-ACA2-9EA8A4F9970A}" type="presParOf" srcId="{E064A6CB-475C-43F4-947D-EB8B05CEDF5D}" destId="{A6E90535-E14F-44AB-9CFC-F7084E36DE52}" srcOrd="4" destOrd="0" presId="urn:microsoft.com/office/officeart/2005/8/layout/StepDownProcess"/>
    <dgm:cxn modelId="{D6205AC6-2936-4F36-83C6-765B78E44AD6}" type="presParOf" srcId="{A6E90535-E14F-44AB-9CFC-F7084E36DE52}" destId="{342F173D-17A6-4F5C-A9A9-46D25F8F8771}" srcOrd="0" destOrd="0" presId="urn:microsoft.com/office/officeart/2005/8/layout/StepDownProcess"/>
    <dgm:cxn modelId="{0D1556CB-4B50-4A0D-B675-134547E4CDC2}" type="presParOf" srcId="{A6E90535-E14F-44AB-9CFC-F7084E36DE52}" destId="{F2ACCE0E-714F-455E-89EA-E514228FA82F}" srcOrd="1" destOrd="0" presId="urn:microsoft.com/office/officeart/2005/8/layout/StepDownProcess"/>
    <dgm:cxn modelId="{CC326EF2-BC1E-4FA6-BDB4-C29E9FC7E278}" type="presParOf" srcId="{A6E90535-E14F-44AB-9CFC-F7084E36DE52}" destId="{FB8FE514-83DB-41B4-BF64-9DFBC5B8ECF5}" srcOrd="2" destOrd="0" presId="urn:microsoft.com/office/officeart/2005/8/layout/StepDownProcess"/>
    <dgm:cxn modelId="{C1BA79F4-C2B3-4636-ABF5-6F4451487609}" type="presParOf" srcId="{E064A6CB-475C-43F4-947D-EB8B05CEDF5D}" destId="{B94652ED-D8A5-4E6A-A17A-41D72C199433}" srcOrd="5" destOrd="0" presId="urn:microsoft.com/office/officeart/2005/8/layout/StepDownProcess"/>
    <dgm:cxn modelId="{FD49FC7A-79E1-409D-B832-644560EE30C4}" type="presParOf" srcId="{E064A6CB-475C-43F4-947D-EB8B05CEDF5D}" destId="{8FD54CD9-8D15-4E47-81B6-242EA3185FA5}" srcOrd="6" destOrd="0" presId="urn:microsoft.com/office/officeart/2005/8/layout/StepDownProcess"/>
    <dgm:cxn modelId="{D150DBBC-E8B6-4AFE-92CA-434C1FAA7EB4}" type="presParOf" srcId="{8FD54CD9-8D15-4E47-81B6-242EA3185FA5}" destId="{BED89DEF-9C10-4C2A-A15B-1C58F1885DBE}" srcOrd="0" destOrd="0" presId="urn:microsoft.com/office/officeart/2005/8/layout/StepDownProcess"/>
    <dgm:cxn modelId="{E83AE59E-A400-42E1-88B5-B6EFD09AD9D8}" type="presParOf" srcId="{8FD54CD9-8D15-4E47-81B6-242EA3185FA5}" destId="{83732D00-2812-4908-A00C-D2BFB91B9544}" srcOrd="1" destOrd="0" presId="urn:microsoft.com/office/officeart/2005/8/layout/StepDownProcess"/>
    <dgm:cxn modelId="{5005714C-D4AF-41A8-8BD1-62B71889C75E}" type="presParOf" srcId="{8FD54CD9-8D15-4E47-81B6-242EA3185FA5}" destId="{02B8001A-D69F-4741-BD65-FC6CF91A4FE1}" srcOrd="2" destOrd="0" presId="urn:microsoft.com/office/officeart/2005/8/layout/StepDownProcess"/>
    <dgm:cxn modelId="{58A31CBA-BF2E-4061-8459-5B664640BC57}" type="presParOf" srcId="{E064A6CB-475C-43F4-947D-EB8B05CEDF5D}" destId="{3DBDBA7E-9757-4BAB-B633-87759D750306}" srcOrd="7" destOrd="0" presId="urn:microsoft.com/office/officeart/2005/8/layout/StepDownProcess"/>
    <dgm:cxn modelId="{661E00A6-D7F4-4938-8C50-2C8ADD587A45}" type="presParOf" srcId="{E064A6CB-475C-43F4-947D-EB8B05CEDF5D}" destId="{5132DA84-D2C8-4C8B-BEB5-A24DF981EA39}" srcOrd="8" destOrd="0" presId="urn:microsoft.com/office/officeart/2005/8/layout/StepDownProcess"/>
    <dgm:cxn modelId="{24A9F59D-2E5D-4103-BA24-48282D0FA09A}" type="presParOf" srcId="{5132DA84-D2C8-4C8B-BEB5-A24DF981EA39}" destId="{22BA19E5-B91F-4A32-914A-CEBDA3B9AD7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687550-E950-4CB9-AC1D-9BCD8042B234}" type="doc">
      <dgm:prSet loTypeId="urn:microsoft.com/office/officeart/2009/3/layout/StepUpProcess" loCatId="process" qsTypeId="urn:microsoft.com/office/officeart/2005/8/quickstyle/simple1" qsCatId="simple" csTypeId="urn:microsoft.com/office/officeart/2005/8/colors/colorful2" csCatId="colorful" phldr="1"/>
      <dgm:spPr>
        <a:scene3d>
          <a:camera prst="orthographicFront">
            <a:rot lat="0" lon="0" rev="0"/>
          </a:camera>
          <a:lightRig rig="contrasting" dir="t">
            <a:rot lat="0" lon="0" rev="1500000"/>
          </a:lightRig>
        </a:scene3d>
      </dgm:spPr>
    </dgm:pt>
    <dgm:pt modelId="{5071AAAF-D92A-4E54-B48C-5E17751622B6}">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New</a:t>
          </a:r>
        </a:p>
      </dgm:t>
    </dgm:pt>
    <dgm:pt modelId="{5986306F-69F6-4063-BA98-B81A9049D871}" type="parTrans" cxnId="{62F4FC54-D9C0-4FD7-AB5D-D8F38279FF20}">
      <dgm:prSet/>
      <dgm:spPr/>
      <dgm:t>
        <a:bodyPr/>
        <a:lstStyle/>
        <a:p>
          <a:endParaRPr lang="en-US"/>
        </a:p>
      </dgm:t>
    </dgm:pt>
    <dgm:pt modelId="{9EF10759-E81E-497E-AC61-3E67FC660142}" type="sibTrans" cxnId="{62F4FC54-D9C0-4FD7-AB5D-D8F38279FF20}">
      <dgm:prSet/>
      <dgm:spPr/>
      <dgm:t>
        <a:bodyPr/>
        <a:lstStyle/>
        <a:p>
          <a:endParaRPr lang="en-US"/>
        </a:p>
      </dgm:t>
    </dgm:pt>
    <dgm:pt modelId="{8E8D7CC5-D7F9-48DE-94FD-492DDBC32750}">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Open</a:t>
          </a:r>
        </a:p>
      </dgm:t>
    </dgm:pt>
    <dgm:pt modelId="{BE9D5AB0-54BD-41E5-8A0A-8742754ADCEC}" type="parTrans" cxnId="{706F7A1E-723B-41C2-A8B6-22676B537B3F}">
      <dgm:prSet/>
      <dgm:spPr/>
      <dgm:t>
        <a:bodyPr/>
        <a:lstStyle/>
        <a:p>
          <a:endParaRPr lang="en-US"/>
        </a:p>
      </dgm:t>
    </dgm:pt>
    <dgm:pt modelId="{D7257858-0F94-4F17-A212-F49833615B51}" type="sibTrans" cxnId="{706F7A1E-723B-41C2-A8B6-22676B537B3F}">
      <dgm:prSet/>
      <dgm:spPr/>
      <dgm:t>
        <a:bodyPr/>
        <a:lstStyle/>
        <a:p>
          <a:endParaRPr lang="en-US"/>
        </a:p>
      </dgm:t>
    </dgm:pt>
    <dgm:pt modelId="{895AD183-CE56-48C4-860A-B2133E8909DC}">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In progress</a:t>
          </a:r>
        </a:p>
      </dgm:t>
    </dgm:pt>
    <dgm:pt modelId="{AD80A3D7-397F-4290-85C9-75F546B3BA63}" type="parTrans" cxnId="{470C76C7-82C4-46DD-A18C-6C365915AC60}">
      <dgm:prSet/>
      <dgm:spPr/>
      <dgm:t>
        <a:bodyPr/>
        <a:lstStyle/>
        <a:p>
          <a:endParaRPr lang="en-US"/>
        </a:p>
      </dgm:t>
    </dgm:pt>
    <dgm:pt modelId="{D702AD58-F187-4956-82FE-5F64442F294E}" type="sibTrans" cxnId="{470C76C7-82C4-46DD-A18C-6C365915AC60}">
      <dgm:prSet/>
      <dgm:spPr/>
      <dgm:t>
        <a:bodyPr/>
        <a:lstStyle/>
        <a:p>
          <a:endParaRPr lang="en-US"/>
        </a:p>
      </dgm:t>
    </dgm:pt>
    <dgm:pt modelId="{535C4318-ABF4-4062-B3EB-C058B7CEEEC6}">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Closed</a:t>
          </a:r>
        </a:p>
      </dgm:t>
    </dgm:pt>
    <dgm:pt modelId="{CF9BF2D6-A2F8-4791-8B5B-6F72F0E9E316}" type="parTrans" cxnId="{25B3AAF8-DD37-499D-8AEF-787A3665153D}">
      <dgm:prSet/>
      <dgm:spPr/>
      <dgm:t>
        <a:bodyPr/>
        <a:lstStyle/>
        <a:p>
          <a:endParaRPr lang="en-US"/>
        </a:p>
      </dgm:t>
    </dgm:pt>
    <dgm:pt modelId="{04D14504-81E3-43ED-8EE4-D5DD8E78AED4}" type="sibTrans" cxnId="{25B3AAF8-DD37-499D-8AEF-787A3665153D}">
      <dgm:prSet/>
      <dgm:spPr/>
      <dgm:t>
        <a:bodyPr/>
        <a:lstStyle/>
        <a:p>
          <a:endParaRPr lang="en-US"/>
        </a:p>
      </dgm:t>
    </dgm:pt>
    <dgm:pt modelId="{3AA66C06-C686-40FE-A982-C5B2E580B64E}" type="pres">
      <dgm:prSet presAssocID="{4E687550-E950-4CB9-AC1D-9BCD8042B234}" presName="rootnode" presStyleCnt="0">
        <dgm:presLayoutVars>
          <dgm:chMax/>
          <dgm:chPref/>
          <dgm:dir/>
          <dgm:animLvl val="lvl"/>
        </dgm:presLayoutVars>
      </dgm:prSet>
      <dgm:spPr/>
    </dgm:pt>
    <dgm:pt modelId="{F914CE5D-4411-4DDC-B75D-9882DD0A7F4B}" type="pres">
      <dgm:prSet presAssocID="{5071AAAF-D92A-4E54-B48C-5E17751622B6}"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1D0DB7FB-C87F-4690-B6ED-41A8F2388079}" type="pres">
      <dgm:prSet presAssocID="{5071AAAF-D92A-4E54-B48C-5E17751622B6}" presName="LShape" presStyleLbl="alignNode1" presStyleIdx="0"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0E0FFA7-0D42-4E15-868E-C66EF5015F2E}" type="pres">
      <dgm:prSet presAssocID="{5071AAAF-D92A-4E54-B48C-5E17751622B6}" presName="ParentText" presStyleLbl="revTx" presStyleIdx="0" presStyleCnt="4">
        <dgm:presLayoutVars>
          <dgm:chMax val="0"/>
          <dgm:chPref val="0"/>
          <dgm:bulletEnabled val="1"/>
        </dgm:presLayoutVars>
      </dgm:prSet>
      <dgm:spPr/>
    </dgm:pt>
    <dgm:pt modelId="{4B19733B-DA59-4D5C-A0D8-5282ED5AA286}" type="pres">
      <dgm:prSet presAssocID="{5071AAAF-D92A-4E54-B48C-5E17751622B6}" presName="Triangle" presStyleLbl="alignNode1" presStyleIdx="1"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D8E34652-7BB6-4926-8969-E893E360D226}" type="pres">
      <dgm:prSet presAssocID="{9EF10759-E81E-497E-AC61-3E67FC660142}"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9B9DFE1-38BB-42DE-888A-874C0D1C1A93}" type="pres">
      <dgm:prSet presAssocID="{9EF10759-E81E-497E-AC61-3E67FC660142}"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99C1970-81F4-45D7-9698-9ACB7CA519A8}" type="pres">
      <dgm:prSet presAssocID="{8E8D7CC5-D7F9-48DE-94FD-492DDBC32750}"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ECFA118A-D4E0-40B0-B5BB-066FDEC50911}" type="pres">
      <dgm:prSet presAssocID="{8E8D7CC5-D7F9-48DE-94FD-492DDBC32750}" presName="LShape" presStyleLbl="alignNode1" presStyleIdx="2"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C588A332-9AC0-485A-A66A-1F5A45B5D00B}" type="pres">
      <dgm:prSet presAssocID="{8E8D7CC5-D7F9-48DE-94FD-492DDBC32750}" presName="ParentText" presStyleLbl="revTx" presStyleIdx="1" presStyleCnt="4">
        <dgm:presLayoutVars>
          <dgm:chMax val="0"/>
          <dgm:chPref val="0"/>
          <dgm:bulletEnabled val="1"/>
        </dgm:presLayoutVars>
      </dgm:prSet>
      <dgm:spPr/>
    </dgm:pt>
    <dgm:pt modelId="{0D8E0CC5-537F-4A31-8E23-5D58F5D40639}" type="pres">
      <dgm:prSet presAssocID="{8E8D7CC5-D7F9-48DE-94FD-492DDBC32750}" presName="Triangle" presStyleLbl="alignNode1" presStyleIdx="3"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84FDC973-5ECF-42E4-8546-B3B5E4A0337C}" type="pres">
      <dgm:prSet presAssocID="{D7257858-0F94-4F17-A212-F49833615B51}"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A5BC427-46EA-4EFC-905E-7AD7CB0DC0D5}" type="pres">
      <dgm:prSet presAssocID="{D7257858-0F94-4F17-A212-F49833615B51}"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608B7E04-0B07-4D23-8285-0BC34831FE20}" type="pres">
      <dgm:prSet presAssocID="{895AD183-CE56-48C4-860A-B2133E8909DC}"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DBCDF46-7D38-48A2-B60A-22121A8CFB3C}" type="pres">
      <dgm:prSet presAssocID="{895AD183-CE56-48C4-860A-B2133E8909DC}" presName="LShape" presStyleLbl="alignNode1" presStyleIdx="4"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77346C3-44BD-4A4D-88BB-A7B095FA2EF9}" type="pres">
      <dgm:prSet presAssocID="{895AD183-CE56-48C4-860A-B2133E8909DC}" presName="ParentText" presStyleLbl="revTx" presStyleIdx="2" presStyleCnt="4">
        <dgm:presLayoutVars>
          <dgm:chMax val="0"/>
          <dgm:chPref val="0"/>
          <dgm:bulletEnabled val="1"/>
        </dgm:presLayoutVars>
      </dgm:prSet>
      <dgm:spPr/>
    </dgm:pt>
    <dgm:pt modelId="{C843E63E-8525-4DC9-A75D-798F43A8730E}" type="pres">
      <dgm:prSet presAssocID="{895AD183-CE56-48C4-860A-B2133E8909DC}" presName="Triangle" presStyleLbl="alignNode1" presStyleIdx="5"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F09325A-98C9-4724-B076-FCCEFAF767BF}" type="pres">
      <dgm:prSet presAssocID="{D702AD58-F187-4956-82FE-5F64442F294E}"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2489A87-F7B9-44EF-B820-03D1446D7121}" type="pres">
      <dgm:prSet presAssocID="{D702AD58-F187-4956-82FE-5F64442F294E}"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2E49794-B053-4910-9445-42358F38F361}" type="pres">
      <dgm:prSet presAssocID="{535C4318-ABF4-4062-B3EB-C058B7CEEEC6}"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CF65FF0A-F641-4674-87F4-56C7094D9121}" type="pres">
      <dgm:prSet presAssocID="{535C4318-ABF4-4062-B3EB-C058B7CEEEC6}" presName="LShape" presStyleLbl="alignNode1" presStyleIdx="6"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08D8DC57-9A8C-4511-8D9B-EEEA38D9A6B8}" type="pres">
      <dgm:prSet presAssocID="{535C4318-ABF4-4062-B3EB-C058B7CEEEC6}" presName="ParentText" presStyleLbl="revTx" presStyleIdx="3" presStyleCnt="4">
        <dgm:presLayoutVars>
          <dgm:chMax val="0"/>
          <dgm:chPref val="0"/>
          <dgm:bulletEnabled val="1"/>
        </dgm:presLayoutVars>
      </dgm:prSet>
      <dgm:spPr/>
    </dgm:pt>
  </dgm:ptLst>
  <dgm:cxnLst>
    <dgm:cxn modelId="{706F7A1E-723B-41C2-A8B6-22676B537B3F}" srcId="{4E687550-E950-4CB9-AC1D-9BCD8042B234}" destId="{8E8D7CC5-D7F9-48DE-94FD-492DDBC32750}" srcOrd="1" destOrd="0" parTransId="{BE9D5AB0-54BD-41E5-8A0A-8742754ADCEC}" sibTransId="{D7257858-0F94-4F17-A212-F49833615B51}"/>
    <dgm:cxn modelId="{A1FAC062-2BD7-4B24-A2B2-082B4BD83ED2}" type="presOf" srcId="{535C4318-ABF4-4062-B3EB-C058B7CEEEC6}" destId="{08D8DC57-9A8C-4511-8D9B-EEEA38D9A6B8}" srcOrd="0" destOrd="0" presId="urn:microsoft.com/office/officeart/2009/3/layout/StepUpProcess"/>
    <dgm:cxn modelId="{62F4FC54-D9C0-4FD7-AB5D-D8F38279FF20}" srcId="{4E687550-E950-4CB9-AC1D-9BCD8042B234}" destId="{5071AAAF-D92A-4E54-B48C-5E17751622B6}" srcOrd="0" destOrd="0" parTransId="{5986306F-69F6-4063-BA98-B81A9049D871}" sibTransId="{9EF10759-E81E-497E-AC61-3E67FC660142}"/>
    <dgm:cxn modelId="{4D2592A9-F9CC-4337-B6C0-0B8708C74045}" type="presOf" srcId="{8E8D7CC5-D7F9-48DE-94FD-492DDBC32750}" destId="{C588A332-9AC0-485A-A66A-1F5A45B5D00B}" srcOrd="0" destOrd="0" presId="urn:microsoft.com/office/officeart/2009/3/layout/StepUpProcess"/>
    <dgm:cxn modelId="{0D509AC3-0B6C-47D8-8214-2B1F92D1437A}" type="presOf" srcId="{5071AAAF-D92A-4E54-B48C-5E17751622B6}" destId="{90E0FFA7-0D42-4E15-868E-C66EF5015F2E}" srcOrd="0" destOrd="0" presId="urn:microsoft.com/office/officeart/2009/3/layout/StepUpProcess"/>
    <dgm:cxn modelId="{470C76C7-82C4-46DD-A18C-6C365915AC60}" srcId="{4E687550-E950-4CB9-AC1D-9BCD8042B234}" destId="{895AD183-CE56-48C4-860A-B2133E8909DC}" srcOrd="2" destOrd="0" parTransId="{AD80A3D7-397F-4290-85C9-75F546B3BA63}" sibTransId="{D702AD58-F187-4956-82FE-5F64442F294E}"/>
    <dgm:cxn modelId="{D3868FD4-F018-498B-8F60-92EDD8FBFF82}" type="presOf" srcId="{4E687550-E950-4CB9-AC1D-9BCD8042B234}" destId="{3AA66C06-C686-40FE-A982-C5B2E580B64E}" srcOrd="0" destOrd="0" presId="urn:microsoft.com/office/officeart/2009/3/layout/StepUpProcess"/>
    <dgm:cxn modelId="{25B3AAF8-DD37-499D-8AEF-787A3665153D}" srcId="{4E687550-E950-4CB9-AC1D-9BCD8042B234}" destId="{535C4318-ABF4-4062-B3EB-C058B7CEEEC6}" srcOrd="3" destOrd="0" parTransId="{CF9BF2D6-A2F8-4791-8B5B-6F72F0E9E316}" sibTransId="{04D14504-81E3-43ED-8EE4-D5DD8E78AED4}"/>
    <dgm:cxn modelId="{0A32F5FB-76A0-4897-AA14-4C22BBB2A2BC}" type="presOf" srcId="{895AD183-CE56-48C4-860A-B2133E8909DC}" destId="{577346C3-44BD-4A4D-88BB-A7B095FA2EF9}" srcOrd="0" destOrd="0" presId="urn:microsoft.com/office/officeart/2009/3/layout/StepUpProcess"/>
    <dgm:cxn modelId="{A954F9B0-7C83-47CC-A97C-077122EB0A77}" type="presParOf" srcId="{3AA66C06-C686-40FE-A982-C5B2E580B64E}" destId="{F914CE5D-4411-4DDC-B75D-9882DD0A7F4B}" srcOrd="0" destOrd="0" presId="urn:microsoft.com/office/officeart/2009/3/layout/StepUpProcess"/>
    <dgm:cxn modelId="{42C55771-C72F-47B0-BA05-C8C36D38A9D6}" type="presParOf" srcId="{F914CE5D-4411-4DDC-B75D-9882DD0A7F4B}" destId="{1D0DB7FB-C87F-4690-B6ED-41A8F2388079}" srcOrd="0" destOrd="0" presId="urn:microsoft.com/office/officeart/2009/3/layout/StepUpProcess"/>
    <dgm:cxn modelId="{C2AC9F37-4C37-4353-B180-20D247F2A2E9}" type="presParOf" srcId="{F914CE5D-4411-4DDC-B75D-9882DD0A7F4B}" destId="{90E0FFA7-0D42-4E15-868E-C66EF5015F2E}" srcOrd="1" destOrd="0" presId="urn:microsoft.com/office/officeart/2009/3/layout/StepUpProcess"/>
    <dgm:cxn modelId="{4730410D-50F2-44B2-BEA0-95884823C661}" type="presParOf" srcId="{F914CE5D-4411-4DDC-B75D-9882DD0A7F4B}" destId="{4B19733B-DA59-4D5C-A0D8-5282ED5AA286}" srcOrd="2" destOrd="0" presId="urn:microsoft.com/office/officeart/2009/3/layout/StepUpProcess"/>
    <dgm:cxn modelId="{7D08BFF9-9932-4BBD-BD95-7DC3EA368E23}" type="presParOf" srcId="{3AA66C06-C686-40FE-A982-C5B2E580B64E}" destId="{D8E34652-7BB6-4926-8969-E893E360D226}" srcOrd="1" destOrd="0" presId="urn:microsoft.com/office/officeart/2009/3/layout/StepUpProcess"/>
    <dgm:cxn modelId="{B69E7347-267A-4DF9-8146-57612D28BC6E}" type="presParOf" srcId="{D8E34652-7BB6-4926-8969-E893E360D226}" destId="{B9B9DFE1-38BB-42DE-888A-874C0D1C1A93}" srcOrd="0" destOrd="0" presId="urn:microsoft.com/office/officeart/2009/3/layout/StepUpProcess"/>
    <dgm:cxn modelId="{14FC17CE-B0AD-47B9-B192-A450AECC3A87}" type="presParOf" srcId="{3AA66C06-C686-40FE-A982-C5B2E580B64E}" destId="{499C1970-81F4-45D7-9698-9ACB7CA519A8}" srcOrd="2" destOrd="0" presId="urn:microsoft.com/office/officeart/2009/3/layout/StepUpProcess"/>
    <dgm:cxn modelId="{1F329340-9B7B-4CFB-BC9D-A835BC44C61E}" type="presParOf" srcId="{499C1970-81F4-45D7-9698-9ACB7CA519A8}" destId="{ECFA118A-D4E0-40B0-B5BB-066FDEC50911}" srcOrd="0" destOrd="0" presId="urn:microsoft.com/office/officeart/2009/3/layout/StepUpProcess"/>
    <dgm:cxn modelId="{987DD3D6-95CE-459B-A1FF-B9D10183F255}" type="presParOf" srcId="{499C1970-81F4-45D7-9698-9ACB7CA519A8}" destId="{C588A332-9AC0-485A-A66A-1F5A45B5D00B}" srcOrd="1" destOrd="0" presId="urn:microsoft.com/office/officeart/2009/3/layout/StepUpProcess"/>
    <dgm:cxn modelId="{8A95D09B-86DC-46CA-ADD6-16188FF52CEC}" type="presParOf" srcId="{499C1970-81F4-45D7-9698-9ACB7CA519A8}" destId="{0D8E0CC5-537F-4A31-8E23-5D58F5D40639}" srcOrd="2" destOrd="0" presId="urn:microsoft.com/office/officeart/2009/3/layout/StepUpProcess"/>
    <dgm:cxn modelId="{00564E43-81CA-4BBD-BD07-26425142CB34}" type="presParOf" srcId="{3AA66C06-C686-40FE-A982-C5B2E580B64E}" destId="{84FDC973-5ECF-42E4-8546-B3B5E4A0337C}" srcOrd="3" destOrd="0" presId="urn:microsoft.com/office/officeart/2009/3/layout/StepUpProcess"/>
    <dgm:cxn modelId="{3319FC6F-02E0-480E-B9A5-3FDD49329FE5}" type="presParOf" srcId="{84FDC973-5ECF-42E4-8546-B3B5E4A0337C}" destId="{9A5BC427-46EA-4EFC-905E-7AD7CB0DC0D5}" srcOrd="0" destOrd="0" presId="urn:microsoft.com/office/officeart/2009/3/layout/StepUpProcess"/>
    <dgm:cxn modelId="{4207E414-0D9E-40D9-97B1-504468498B42}" type="presParOf" srcId="{3AA66C06-C686-40FE-A982-C5B2E580B64E}" destId="{608B7E04-0B07-4D23-8285-0BC34831FE20}" srcOrd="4" destOrd="0" presId="urn:microsoft.com/office/officeart/2009/3/layout/StepUpProcess"/>
    <dgm:cxn modelId="{6BB1149C-69BD-4312-85F4-34D6A156601D}" type="presParOf" srcId="{608B7E04-0B07-4D23-8285-0BC34831FE20}" destId="{4DBCDF46-7D38-48A2-B60A-22121A8CFB3C}" srcOrd="0" destOrd="0" presId="urn:microsoft.com/office/officeart/2009/3/layout/StepUpProcess"/>
    <dgm:cxn modelId="{A79500A0-ED05-45ED-A6E0-05E7C4A712CE}" type="presParOf" srcId="{608B7E04-0B07-4D23-8285-0BC34831FE20}" destId="{577346C3-44BD-4A4D-88BB-A7B095FA2EF9}" srcOrd="1" destOrd="0" presId="urn:microsoft.com/office/officeart/2009/3/layout/StepUpProcess"/>
    <dgm:cxn modelId="{DECADF55-F662-4CCD-BB23-0689127449DC}" type="presParOf" srcId="{608B7E04-0B07-4D23-8285-0BC34831FE20}" destId="{C843E63E-8525-4DC9-A75D-798F43A8730E}" srcOrd="2" destOrd="0" presId="urn:microsoft.com/office/officeart/2009/3/layout/StepUpProcess"/>
    <dgm:cxn modelId="{CBB7C693-E03C-4BD4-A804-4A08D399FA87}" type="presParOf" srcId="{3AA66C06-C686-40FE-A982-C5B2E580B64E}" destId="{9F09325A-98C9-4724-B076-FCCEFAF767BF}" srcOrd="5" destOrd="0" presId="urn:microsoft.com/office/officeart/2009/3/layout/StepUpProcess"/>
    <dgm:cxn modelId="{CD9FC7BE-9EAE-475E-833E-4ED173A9ABF4}" type="presParOf" srcId="{9F09325A-98C9-4724-B076-FCCEFAF767BF}" destId="{92489A87-F7B9-44EF-B820-03D1446D7121}" srcOrd="0" destOrd="0" presId="urn:microsoft.com/office/officeart/2009/3/layout/StepUpProcess"/>
    <dgm:cxn modelId="{062F1BD3-D01F-402F-91E6-AD904D689A26}" type="presParOf" srcId="{3AA66C06-C686-40FE-A982-C5B2E580B64E}" destId="{B2E49794-B053-4910-9445-42358F38F361}" srcOrd="6" destOrd="0" presId="urn:microsoft.com/office/officeart/2009/3/layout/StepUpProcess"/>
    <dgm:cxn modelId="{ECB7BC70-E344-4A93-96DE-590C28CFC3A1}" type="presParOf" srcId="{B2E49794-B053-4910-9445-42358F38F361}" destId="{CF65FF0A-F641-4674-87F4-56C7094D9121}" srcOrd="0" destOrd="0" presId="urn:microsoft.com/office/officeart/2009/3/layout/StepUpProcess"/>
    <dgm:cxn modelId="{554268A8-1180-43EA-A9D6-A5EB2F3C55A6}" type="presParOf" srcId="{B2E49794-B053-4910-9445-42358F38F361}" destId="{08D8DC57-9A8C-4511-8D9B-EEEA38D9A6B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ADA9AD-D7D2-4AEF-BD03-FFFF7E10311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2BEA643-BA2E-4C08-9B7B-B9256EE81FCB}">
      <dgm:prSet phldrT="[Text]" custT="1"/>
      <dgm:spPr/>
      <dgm:t>
        <a:bodyPr/>
        <a:lstStyle/>
        <a:p>
          <a:r>
            <a:rPr lang="en-US" sz="1600" b="1" dirty="0"/>
            <a:t>Summary – A high level 1 liner description</a:t>
          </a:r>
        </a:p>
      </dgm:t>
    </dgm:pt>
    <dgm:pt modelId="{EA71EF60-9E3F-432A-A4A7-7897F96DEC98}" type="parTrans" cxnId="{401CE8A6-4EAC-4432-81D1-A27B41DB3F0A}">
      <dgm:prSet/>
      <dgm:spPr/>
      <dgm:t>
        <a:bodyPr/>
        <a:lstStyle/>
        <a:p>
          <a:endParaRPr lang="en-US"/>
        </a:p>
      </dgm:t>
    </dgm:pt>
    <dgm:pt modelId="{5AEFAF74-47D1-4BC4-8635-133DC6288750}" type="sibTrans" cxnId="{401CE8A6-4EAC-4432-81D1-A27B41DB3F0A}">
      <dgm:prSet/>
      <dgm:spPr/>
      <dgm:t>
        <a:bodyPr/>
        <a:lstStyle/>
        <a:p>
          <a:endParaRPr lang="en-US"/>
        </a:p>
      </dgm:t>
    </dgm:pt>
    <dgm:pt modelId="{CF2F260F-AF2A-4616-B15D-AB7842B93841}">
      <dgm:prSet custT="1"/>
      <dgm:spPr/>
      <dgm:t>
        <a:bodyPr/>
        <a:lstStyle/>
        <a:p>
          <a:r>
            <a:rPr lang="en-US" sz="1600" b="1" dirty="0"/>
            <a:t>Task Type – Defect</a:t>
          </a:r>
        </a:p>
      </dgm:t>
    </dgm:pt>
    <dgm:pt modelId="{AB401706-29BD-4DE3-BA39-07BE613F9D1B}" type="parTrans" cxnId="{7A9D8AFA-03C2-49C8-8B93-544BE7213E37}">
      <dgm:prSet/>
      <dgm:spPr/>
      <dgm:t>
        <a:bodyPr/>
        <a:lstStyle/>
        <a:p>
          <a:endParaRPr lang="en-US"/>
        </a:p>
      </dgm:t>
    </dgm:pt>
    <dgm:pt modelId="{C7E50B73-2F05-4658-B599-5B44A36C52D5}" type="sibTrans" cxnId="{7A9D8AFA-03C2-49C8-8B93-544BE7213E37}">
      <dgm:prSet/>
      <dgm:spPr/>
      <dgm:t>
        <a:bodyPr/>
        <a:lstStyle/>
        <a:p>
          <a:endParaRPr lang="en-US"/>
        </a:p>
      </dgm:t>
    </dgm:pt>
    <dgm:pt modelId="{2192A362-7984-40B0-A856-0E0BA3292F88}">
      <dgm:prSet custT="1"/>
      <dgm:spPr/>
      <dgm:t>
        <a:bodyPr/>
        <a:lstStyle/>
        <a:p>
          <a:r>
            <a:rPr lang="en-US" sz="1600" b="1" dirty="0"/>
            <a:t>Severity – Depending on the defect</a:t>
          </a:r>
        </a:p>
      </dgm:t>
    </dgm:pt>
    <dgm:pt modelId="{FEF8FF59-EAD7-4F60-ADEA-47F63380EC32}" type="parTrans" cxnId="{A157B2BD-B19C-47E5-B9A4-F5949D8404E8}">
      <dgm:prSet/>
      <dgm:spPr/>
      <dgm:t>
        <a:bodyPr/>
        <a:lstStyle/>
        <a:p>
          <a:endParaRPr lang="en-US"/>
        </a:p>
      </dgm:t>
    </dgm:pt>
    <dgm:pt modelId="{7236FE60-BEC1-40CF-8D03-322D59F6B877}" type="sibTrans" cxnId="{A157B2BD-B19C-47E5-B9A4-F5949D8404E8}">
      <dgm:prSet/>
      <dgm:spPr/>
      <dgm:t>
        <a:bodyPr/>
        <a:lstStyle/>
        <a:p>
          <a:endParaRPr lang="en-US"/>
        </a:p>
      </dgm:t>
    </dgm:pt>
    <dgm:pt modelId="{99FA1162-2CDA-4BC7-BAAD-B7778734F99C}">
      <dgm:prSet custT="1"/>
      <dgm:spPr/>
      <dgm:t>
        <a:bodyPr/>
        <a:lstStyle/>
        <a:p>
          <a:r>
            <a:rPr lang="en-US" sz="1600" b="1" dirty="0"/>
            <a:t>Priority – Depending on the defect</a:t>
          </a:r>
        </a:p>
      </dgm:t>
    </dgm:pt>
    <dgm:pt modelId="{47686FA8-FC7F-4875-AC83-1F0DABC46FFC}" type="parTrans" cxnId="{81BE3791-A687-4324-986C-07D9A59B6A5A}">
      <dgm:prSet/>
      <dgm:spPr/>
      <dgm:t>
        <a:bodyPr/>
        <a:lstStyle/>
        <a:p>
          <a:endParaRPr lang="en-US"/>
        </a:p>
      </dgm:t>
    </dgm:pt>
    <dgm:pt modelId="{F5DA9BB0-65FC-41BE-8609-44B0332DEFAA}" type="sibTrans" cxnId="{81BE3791-A687-4324-986C-07D9A59B6A5A}">
      <dgm:prSet/>
      <dgm:spPr/>
      <dgm:t>
        <a:bodyPr/>
        <a:lstStyle/>
        <a:p>
          <a:endParaRPr lang="en-US"/>
        </a:p>
      </dgm:t>
    </dgm:pt>
    <dgm:pt modelId="{1A551409-0030-48C1-8671-3457473892F5}">
      <dgm:prSet custT="1"/>
      <dgm:spPr/>
      <dgm:t>
        <a:bodyPr/>
        <a:lstStyle/>
        <a:p>
          <a:r>
            <a:rPr lang="en-US" sz="1600" b="1" dirty="0"/>
            <a:t>Related Reference – Any Use Case Reference, TC Number, any other document reference</a:t>
          </a:r>
        </a:p>
      </dgm:t>
    </dgm:pt>
    <dgm:pt modelId="{88832A5A-0727-4E93-8374-AFB899CF5681}" type="parTrans" cxnId="{FCE9E8CA-B01F-4357-9F14-8186CF386873}">
      <dgm:prSet/>
      <dgm:spPr/>
      <dgm:t>
        <a:bodyPr/>
        <a:lstStyle/>
        <a:p>
          <a:endParaRPr lang="en-US"/>
        </a:p>
      </dgm:t>
    </dgm:pt>
    <dgm:pt modelId="{BEC1A7B6-0DE5-48EF-A966-15B190846C22}" type="sibTrans" cxnId="{FCE9E8CA-B01F-4357-9F14-8186CF386873}">
      <dgm:prSet/>
      <dgm:spPr/>
      <dgm:t>
        <a:bodyPr/>
        <a:lstStyle/>
        <a:p>
          <a:endParaRPr lang="en-US"/>
        </a:p>
      </dgm:t>
    </dgm:pt>
    <dgm:pt modelId="{90B7450C-B34D-4F5C-BBBF-D22E7093877A}">
      <dgm:prSet custT="1"/>
      <dgm:spPr/>
      <dgm:t>
        <a:bodyPr/>
        <a:lstStyle/>
        <a:p>
          <a:r>
            <a:rPr lang="en-US" sz="1600" b="1" dirty="0"/>
            <a:t>Components – if it is Parser, Tester can select Parser</a:t>
          </a:r>
        </a:p>
      </dgm:t>
    </dgm:pt>
    <dgm:pt modelId="{3FBBE0CE-A9B7-4251-A7B0-50D8CE1017C7}" type="parTrans" cxnId="{BBD820FD-87A9-4700-9823-1A44ABE00F37}">
      <dgm:prSet/>
      <dgm:spPr/>
      <dgm:t>
        <a:bodyPr/>
        <a:lstStyle/>
        <a:p>
          <a:endParaRPr lang="en-US"/>
        </a:p>
      </dgm:t>
    </dgm:pt>
    <dgm:pt modelId="{F079F542-B02F-488A-BFC6-9FDBDD79CB02}" type="sibTrans" cxnId="{BBD820FD-87A9-4700-9823-1A44ABE00F37}">
      <dgm:prSet/>
      <dgm:spPr/>
      <dgm:t>
        <a:bodyPr/>
        <a:lstStyle/>
        <a:p>
          <a:endParaRPr lang="en-US"/>
        </a:p>
      </dgm:t>
    </dgm:pt>
    <dgm:pt modelId="{1BDB3D0D-18A4-4D8A-A503-68F367DFE16B}">
      <dgm:prSet custT="1"/>
      <dgm:spPr/>
      <dgm:t>
        <a:bodyPr/>
        <a:lstStyle/>
        <a:p>
          <a:r>
            <a:rPr lang="en-US" sz="1600" b="1" dirty="0"/>
            <a:t>Affects version – depends on which version is Project on. </a:t>
          </a:r>
        </a:p>
      </dgm:t>
    </dgm:pt>
    <dgm:pt modelId="{9F3C7E9D-4754-455C-BCCF-D43E2FF00836}" type="parTrans" cxnId="{E4EF841B-DCA4-4C36-A784-CE7A7EDEBB5A}">
      <dgm:prSet/>
      <dgm:spPr/>
      <dgm:t>
        <a:bodyPr/>
        <a:lstStyle/>
        <a:p>
          <a:endParaRPr lang="en-US"/>
        </a:p>
      </dgm:t>
    </dgm:pt>
    <dgm:pt modelId="{364F03A7-DF54-4B71-B488-A37323EAAAF9}" type="sibTrans" cxnId="{E4EF841B-DCA4-4C36-A784-CE7A7EDEBB5A}">
      <dgm:prSet/>
      <dgm:spPr/>
      <dgm:t>
        <a:bodyPr/>
        <a:lstStyle/>
        <a:p>
          <a:endParaRPr lang="en-US"/>
        </a:p>
      </dgm:t>
    </dgm:pt>
    <dgm:pt modelId="{8076FC18-C332-4540-BD71-0EF518B41548}">
      <dgm:prSet custT="1"/>
      <dgm:spPr/>
      <dgm:t>
        <a:bodyPr/>
        <a:lstStyle/>
        <a:p>
          <a:r>
            <a:rPr lang="en-US" sz="1600" b="1" dirty="0"/>
            <a:t>Description – Steps to reproduce, Actual and Expected Result and reference of attached files. </a:t>
          </a:r>
        </a:p>
      </dgm:t>
    </dgm:pt>
    <dgm:pt modelId="{9F46C1B2-DEA7-48AA-967C-A4E493AA4BD8}" type="parTrans" cxnId="{0686D42D-57D0-4529-A2F3-E4C35B55EE2C}">
      <dgm:prSet/>
      <dgm:spPr/>
      <dgm:t>
        <a:bodyPr/>
        <a:lstStyle/>
        <a:p>
          <a:endParaRPr lang="en-US"/>
        </a:p>
      </dgm:t>
    </dgm:pt>
    <dgm:pt modelId="{1A97C248-19D2-4879-85C8-95F9AB78B0EB}" type="sibTrans" cxnId="{0686D42D-57D0-4529-A2F3-E4C35B55EE2C}">
      <dgm:prSet/>
      <dgm:spPr/>
      <dgm:t>
        <a:bodyPr/>
        <a:lstStyle/>
        <a:p>
          <a:endParaRPr lang="en-US"/>
        </a:p>
      </dgm:t>
    </dgm:pt>
    <dgm:pt modelId="{C52997B4-0F67-43BB-9D5E-071466CB75FE}">
      <dgm:prSet custT="1"/>
      <dgm:spPr/>
      <dgm:t>
        <a:bodyPr/>
        <a:lstStyle/>
        <a:p>
          <a:r>
            <a:rPr lang="en-US" sz="1600" b="1" dirty="0"/>
            <a:t>Assignee – Normally would be Dev Lead.</a:t>
          </a:r>
        </a:p>
      </dgm:t>
    </dgm:pt>
    <dgm:pt modelId="{01C2DE8E-07D4-41CB-80F7-F6CAE1492253}" type="parTrans" cxnId="{F0DB68F7-3BCA-4870-BB52-AC7F4685DC05}">
      <dgm:prSet/>
      <dgm:spPr/>
      <dgm:t>
        <a:bodyPr/>
        <a:lstStyle/>
        <a:p>
          <a:endParaRPr lang="en-US"/>
        </a:p>
      </dgm:t>
    </dgm:pt>
    <dgm:pt modelId="{B5C4B9F7-761B-4132-A3FE-2D63400F1E91}" type="sibTrans" cxnId="{F0DB68F7-3BCA-4870-BB52-AC7F4685DC05}">
      <dgm:prSet/>
      <dgm:spPr/>
      <dgm:t>
        <a:bodyPr/>
        <a:lstStyle/>
        <a:p>
          <a:endParaRPr lang="en-US"/>
        </a:p>
      </dgm:t>
    </dgm:pt>
    <dgm:pt modelId="{9400734C-6CDC-4AED-8F93-6CAC3815D997}">
      <dgm:prSet custT="1"/>
      <dgm:spPr/>
      <dgm:t>
        <a:bodyPr/>
        <a:lstStyle/>
        <a:p>
          <a:r>
            <a:rPr lang="en-US" sz="1600" b="1" dirty="0"/>
            <a:t>Work Order – Project Work order</a:t>
          </a:r>
        </a:p>
      </dgm:t>
    </dgm:pt>
    <dgm:pt modelId="{CB9CA7FE-26EB-463F-854D-94B5322A95A5}" type="parTrans" cxnId="{46E43087-4657-4325-AD93-799F5F9EE9E4}">
      <dgm:prSet/>
      <dgm:spPr/>
      <dgm:t>
        <a:bodyPr/>
        <a:lstStyle/>
        <a:p>
          <a:endParaRPr lang="en-US"/>
        </a:p>
      </dgm:t>
    </dgm:pt>
    <dgm:pt modelId="{2B2729F7-58A2-41A5-9D62-1F42AECF2D69}" type="sibTrans" cxnId="{46E43087-4657-4325-AD93-799F5F9EE9E4}">
      <dgm:prSet/>
      <dgm:spPr/>
      <dgm:t>
        <a:bodyPr/>
        <a:lstStyle/>
        <a:p>
          <a:endParaRPr lang="en-US"/>
        </a:p>
      </dgm:t>
    </dgm:pt>
    <dgm:pt modelId="{A51E2B11-5739-4524-878C-87E3DDD2ECB0}">
      <dgm:prSet custT="1"/>
      <dgm:spPr/>
      <dgm:t>
        <a:bodyPr/>
        <a:lstStyle/>
        <a:p>
          <a:r>
            <a:rPr lang="en-US" sz="1600" b="1" dirty="0"/>
            <a:t>System Logs</a:t>
          </a:r>
        </a:p>
      </dgm:t>
    </dgm:pt>
    <dgm:pt modelId="{C4134CEA-76B0-4888-A90E-8279A019083B}" type="parTrans" cxnId="{78B327E0-CC11-4190-BA2C-D5A14985DD41}">
      <dgm:prSet/>
      <dgm:spPr/>
      <dgm:t>
        <a:bodyPr/>
        <a:lstStyle/>
        <a:p>
          <a:endParaRPr lang="en-US"/>
        </a:p>
      </dgm:t>
    </dgm:pt>
    <dgm:pt modelId="{B9359617-09E0-492D-AAA1-33B6323911B7}" type="sibTrans" cxnId="{78B327E0-CC11-4190-BA2C-D5A14985DD41}">
      <dgm:prSet/>
      <dgm:spPr/>
      <dgm:t>
        <a:bodyPr/>
        <a:lstStyle/>
        <a:p>
          <a:endParaRPr lang="en-US"/>
        </a:p>
      </dgm:t>
    </dgm:pt>
    <dgm:pt modelId="{15D5EB12-77F1-4C97-9A2E-AB4384055BBB}" type="pres">
      <dgm:prSet presAssocID="{78ADA9AD-D7D2-4AEF-BD03-FFFF7E103117}" presName="diagram" presStyleCnt="0">
        <dgm:presLayoutVars>
          <dgm:dir/>
          <dgm:resizeHandles val="exact"/>
        </dgm:presLayoutVars>
      </dgm:prSet>
      <dgm:spPr/>
    </dgm:pt>
    <dgm:pt modelId="{7BB9DFCC-CEF2-4382-9FE0-FDAFABA34AE7}" type="pres">
      <dgm:prSet presAssocID="{52BEA643-BA2E-4C08-9B7B-B9256EE81FCB}" presName="node" presStyleLbl="node1" presStyleIdx="0" presStyleCnt="11">
        <dgm:presLayoutVars>
          <dgm:bulletEnabled val="1"/>
        </dgm:presLayoutVars>
      </dgm:prSet>
      <dgm:spPr/>
    </dgm:pt>
    <dgm:pt modelId="{B9DB1197-0787-4AFB-B520-B4773CEB230D}" type="pres">
      <dgm:prSet presAssocID="{5AEFAF74-47D1-4BC4-8635-133DC6288750}" presName="sibTrans" presStyleCnt="0"/>
      <dgm:spPr/>
    </dgm:pt>
    <dgm:pt modelId="{1A025CE5-5EB5-418D-94AF-C0D2ED9F02AB}" type="pres">
      <dgm:prSet presAssocID="{CF2F260F-AF2A-4616-B15D-AB7842B93841}" presName="node" presStyleLbl="node1" presStyleIdx="1" presStyleCnt="11">
        <dgm:presLayoutVars>
          <dgm:bulletEnabled val="1"/>
        </dgm:presLayoutVars>
      </dgm:prSet>
      <dgm:spPr/>
    </dgm:pt>
    <dgm:pt modelId="{6B602C2F-B988-4AE9-AB3C-AB2DAAE98D35}" type="pres">
      <dgm:prSet presAssocID="{C7E50B73-2F05-4658-B599-5B44A36C52D5}" presName="sibTrans" presStyleCnt="0"/>
      <dgm:spPr/>
    </dgm:pt>
    <dgm:pt modelId="{54D838E3-96E3-4BDB-AC23-ED2AAF44032C}" type="pres">
      <dgm:prSet presAssocID="{2192A362-7984-40B0-A856-0E0BA3292F88}" presName="node" presStyleLbl="node1" presStyleIdx="2" presStyleCnt="11">
        <dgm:presLayoutVars>
          <dgm:bulletEnabled val="1"/>
        </dgm:presLayoutVars>
      </dgm:prSet>
      <dgm:spPr/>
    </dgm:pt>
    <dgm:pt modelId="{01FF74FF-8839-4173-9DFD-9997348E5643}" type="pres">
      <dgm:prSet presAssocID="{7236FE60-BEC1-40CF-8D03-322D59F6B877}" presName="sibTrans" presStyleCnt="0"/>
      <dgm:spPr/>
    </dgm:pt>
    <dgm:pt modelId="{2BB78D03-B066-4A8B-A74D-90C700D10801}" type="pres">
      <dgm:prSet presAssocID="{99FA1162-2CDA-4BC7-BAAD-B7778734F99C}" presName="node" presStyleLbl="node1" presStyleIdx="3" presStyleCnt="11">
        <dgm:presLayoutVars>
          <dgm:bulletEnabled val="1"/>
        </dgm:presLayoutVars>
      </dgm:prSet>
      <dgm:spPr/>
    </dgm:pt>
    <dgm:pt modelId="{10DC9161-2D33-4E59-891C-417505C74D7F}" type="pres">
      <dgm:prSet presAssocID="{F5DA9BB0-65FC-41BE-8609-44B0332DEFAA}" presName="sibTrans" presStyleCnt="0"/>
      <dgm:spPr/>
    </dgm:pt>
    <dgm:pt modelId="{FBE434D0-07E2-4773-870F-0B7E2B6A9ECD}" type="pres">
      <dgm:prSet presAssocID="{1A551409-0030-48C1-8671-3457473892F5}" presName="node" presStyleLbl="node1" presStyleIdx="4" presStyleCnt="11">
        <dgm:presLayoutVars>
          <dgm:bulletEnabled val="1"/>
        </dgm:presLayoutVars>
      </dgm:prSet>
      <dgm:spPr/>
    </dgm:pt>
    <dgm:pt modelId="{EEF708F4-39FF-4BFB-85CD-B136EBCD94C5}" type="pres">
      <dgm:prSet presAssocID="{BEC1A7B6-0DE5-48EF-A966-15B190846C22}" presName="sibTrans" presStyleCnt="0"/>
      <dgm:spPr/>
    </dgm:pt>
    <dgm:pt modelId="{B0081254-9056-49C4-98AF-8D3AC7F1932A}" type="pres">
      <dgm:prSet presAssocID="{90B7450C-B34D-4F5C-BBBF-D22E7093877A}" presName="node" presStyleLbl="node1" presStyleIdx="5" presStyleCnt="11">
        <dgm:presLayoutVars>
          <dgm:bulletEnabled val="1"/>
        </dgm:presLayoutVars>
      </dgm:prSet>
      <dgm:spPr/>
    </dgm:pt>
    <dgm:pt modelId="{13C1C0B8-AD82-4632-B1A8-E412B7F2E4DA}" type="pres">
      <dgm:prSet presAssocID="{F079F542-B02F-488A-BFC6-9FDBDD79CB02}" presName="sibTrans" presStyleCnt="0"/>
      <dgm:spPr/>
    </dgm:pt>
    <dgm:pt modelId="{AF41FBEC-27A6-472D-87B4-C1329A560065}" type="pres">
      <dgm:prSet presAssocID="{1BDB3D0D-18A4-4D8A-A503-68F367DFE16B}" presName="node" presStyleLbl="node1" presStyleIdx="6" presStyleCnt="11">
        <dgm:presLayoutVars>
          <dgm:bulletEnabled val="1"/>
        </dgm:presLayoutVars>
      </dgm:prSet>
      <dgm:spPr/>
    </dgm:pt>
    <dgm:pt modelId="{973E06C0-04BB-49BA-82D9-06E952977158}" type="pres">
      <dgm:prSet presAssocID="{364F03A7-DF54-4B71-B488-A37323EAAAF9}" presName="sibTrans" presStyleCnt="0"/>
      <dgm:spPr/>
    </dgm:pt>
    <dgm:pt modelId="{DF3CBCAD-5D98-4BA0-BEB4-CF0010AEBDF4}" type="pres">
      <dgm:prSet presAssocID="{8076FC18-C332-4540-BD71-0EF518B41548}" presName="node" presStyleLbl="node1" presStyleIdx="7" presStyleCnt="11">
        <dgm:presLayoutVars>
          <dgm:bulletEnabled val="1"/>
        </dgm:presLayoutVars>
      </dgm:prSet>
      <dgm:spPr/>
    </dgm:pt>
    <dgm:pt modelId="{5C292391-354E-4807-A194-F6B6C924B67A}" type="pres">
      <dgm:prSet presAssocID="{1A97C248-19D2-4879-85C8-95F9AB78B0EB}" presName="sibTrans" presStyleCnt="0"/>
      <dgm:spPr/>
    </dgm:pt>
    <dgm:pt modelId="{9A5DCB60-F545-4177-9C32-504F24D78E44}" type="pres">
      <dgm:prSet presAssocID="{C52997B4-0F67-43BB-9D5E-071466CB75FE}" presName="node" presStyleLbl="node1" presStyleIdx="8" presStyleCnt="11">
        <dgm:presLayoutVars>
          <dgm:bulletEnabled val="1"/>
        </dgm:presLayoutVars>
      </dgm:prSet>
      <dgm:spPr/>
    </dgm:pt>
    <dgm:pt modelId="{5DFA953C-BE55-4E9C-894C-01E94920D9EC}" type="pres">
      <dgm:prSet presAssocID="{B5C4B9F7-761B-4132-A3FE-2D63400F1E91}" presName="sibTrans" presStyleCnt="0"/>
      <dgm:spPr/>
    </dgm:pt>
    <dgm:pt modelId="{399AC7A1-8B33-403B-9CA9-510FFCD2EEFE}" type="pres">
      <dgm:prSet presAssocID="{9400734C-6CDC-4AED-8F93-6CAC3815D997}" presName="node" presStyleLbl="node1" presStyleIdx="9" presStyleCnt="11">
        <dgm:presLayoutVars>
          <dgm:bulletEnabled val="1"/>
        </dgm:presLayoutVars>
      </dgm:prSet>
      <dgm:spPr/>
    </dgm:pt>
    <dgm:pt modelId="{1249F7EE-5153-4005-A402-7FD5384445DD}" type="pres">
      <dgm:prSet presAssocID="{2B2729F7-58A2-41A5-9D62-1F42AECF2D69}" presName="sibTrans" presStyleCnt="0"/>
      <dgm:spPr/>
    </dgm:pt>
    <dgm:pt modelId="{4A674B16-8BC2-41D1-8336-C849EA1725AA}" type="pres">
      <dgm:prSet presAssocID="{A51E2B11-5739-4524-878C-87E3DDD2ECB0}" presName="node" presStyleLbl="node1" presStyleIdx="10" presStyleCnt="11">
        <dgm:presLayoutVars>
          <dgm:bulletEnabled val="1"/>
        </dgm:presLayoutVars>
      </dgm:prSet>
      <dgm:spPr/>
    </dgm:pt>
  </dgm:ptLst>
  <dgm:cxnLst>
    <dgm:cxn modelId="{9D6F410E-E166-49DB-A997-4A07B6DD20D8}" type="presOf" srcId="{99FA1162-2CDA-4BC7-BAAD-B7778734F99C}" destId="{2BB78D03-B066-4A8B-A74D-90C700D10801}" srcOrd="0" destOrd="0" presId="urn:microsoft.com/office/officeart/2005/8/layout/default"/>
    <dgm:cxn modelId="{E4EF841B-DCA4-4C36-A784-CE7A7EDEBB5A}" srcId="{78ADA9AD-D7D2-4AEF-BD03-FFFF7E103117}" destId="{1BDB3D0D-18A4-4D8A-A503-68F367DFE16B}" srcOrd="6" destOrd="0" parTransId="{9F3C7E9D-4754-455C-BCCF-D43E2FF00836}" sibTransId="{364F03A7-DF54-4B71-B488-A37323EAAAF9}"/>
    <dgm:cxn modelId="{F00FA120-F6E8-4E49-BCFD-4D604718641E}" type="presOf" srcId="{1BDB3D0D-18A4-4D8A-A503-68F367DFE16B}" destId="{AF41FBEC-27A6-472D-87B4-C1329A560065}" srcOrd="0" destOrd="0" presId="urn:microsoft.com/office/officeart/2005/8/layout/default"/>
    <dgm:cxn modelId="{0686D42D-57D0-4529-A2F3-E4C35B55EE2C}" srcId="{78ADA9AD-D7D2-4AEF-BD03-FFFF7E103117}" destId="{8076FC18-C332-4540-BD71-0EF518B41548}" srcOrd="7" destOrd="0" parTransId="{9F46C1B2-DEA7-48AA-967C-A4E493AA4BD8}" sibTransId="{1A97C248-19D2-4879-85C8-95F9AB78B0EB}"/>
    <dgm:cxn modelId="{FAF1313C-9BF0-4E84-81CB-BB1F6DCD93FA}" type="presOf" srcId="{78ADA9AD-D7D2-4AEF-BD03-FFFF7E103117}" destId="{15D5EB12-77F1-4C97-9A2E-AB4384055BBB}" srcOrd="0" destOrd="0" presId="urn:microsoft.com/office/officeart/2005/8/layout/default"/>
    <dgm:cxn modelId="{7576473D-2586-448A-994C-4582D4F404DA}" type="presOf" srcId="{A51E2B11-5739-4524-878C-87E3DDD2ECB0}" destId="{4A674B16-8BC2-41D1-8336-C849EA1725AA}" srcOrd="0" destOrd="0" presId="urn:microsoft.com/office/officeart/2005/8/layout/default"/>
    <dgm:cxn modelId="{5B121942-A904-4E15-B2BC-39223D7D8743}" type="presOf" srcId="{8076FC18-C332-4540-BD71-0EF518B41548}" destId="{DF3CBCAD-5D98-4BA0-BEB4-CF0010AEBDF4}" srcOrd="0" destOrd="0" presId="urn:microsoft.com/office/officeart/2005/8/layout/default"/>
    <dgm:cxn modelId="{F9C7CB7A-0311-4BB3-8B75-614DFF35BEF2}" type="presOf" srcId="{C52997B4-0F67-43BB-9D5E-071466CB75FE}" destId="{9A5DCB60-F545-4177-9C32-504F24D78E44}" srcOrd="0" destOrd="0" presId="urn:microsoft.com/office/officeart/2005/8/layout/default"/>
    <dgm:cxn modelId="{46E43087-4657-4325-AD93-799F5F9EE9E4}" srcId="{78ADA9AD-D7D2-4AEF-BD03-FFFF7E103117}" destId="{9400734C-6CDC-4AED-8F93-6CAC3815D997}" srcOrd="9" destOrd="0" parTransId="{CB9CA7FE-26EB-463F-854D-94B5322A95A5}" sibTransId="{2B2729F7-58A2-41A5-9D62-1F42AECF2D69}"/>
    <dgm:cxn modelId="{823D638C-AA78-4C91-AC4D-3FAAD6085D88}" type="presOf" srcId="{CF2F260F-AF2A-4616-B15D-AB7842B93841}" destId="{1A025CE5-5EB5-418D-94AF-C0D2ED9F02AB}" srcOrd="0" destOrd="0" presId="urn:microsoft.com/office/officeart/2005/8/layout/default"/>
    <dgm:cxn modelId="{81BE3791-A687-4324-986C-07D9A59B6A5A}" srcId="{78ADA9AD-D7D2-4AEF-BD03-FFFF7E103117}" destId="{99FA1162-2CDA-4BC7-BAAD-B7778734F99C}" srcOrd="3" destOrd="0" parTransId="{47686FA8-FC7F-4875-AC83-1F0DABC46FFC}" sibTransId="{F5DA9BB0-65FC-41BE-8609-44B0332DEFAA}"/>
    <dgm:cxn modelId="{21054895-96D4-4091-903F-A4A00E902310}" type="presOf" srcId="{52BEA643-BA2E-4C08-9B7B-B9256EE81FCB}" destId="{7BB9DFCC-CEF2-4382-9FE0-FDAFABA34AE7}" srcOrd="0" destOrd="0" presId="urn:microsoft.com/office/officeart/2005/8/layout/default"/>
    <dgm:cxn modelId="{CCE56AA0-A231-4B98-82FF-FCDC4B080A01}" type="presOf" srcId="{90B7450C-B34D-4F5C-BBBF-D22E7093877A}" destId="{B0081254-9056-49C4-98AF-8D3AC7F1932A}" srcOrd="0" destOrd="0" presId="urn:microsoft.com/office/officeart/2005/8/layout/default"/>
    <dgm:cxn modelId="{CD5127A3-30DC-4770-BF44-126551EDE81F}" type="presOf" srcId="{1A551409-0030-48C1-8671-3457473892F5}" destId="{FBE434D0-07E2-4773-870F-0B7E2B6A9ECD}" srcOrd="0" destOrd="0" presId="urn:microsoft.com/office/officeart/2005/8/layout/default"/>
    <dgm:cxn modelId="{401CE8A6-4EAC-4432-81D1-A27B41DB3F0A}" srcId="{78ADA9AD-D7D2-4AEF-BD03-FFFF7E103117}" destId="{52BEA643-BA2E-4C08-9B7B-B9256EE81FCB}" srcOrd="0" destOrd="0" parTransId="{EA71EF60-9E3F-432A-A4A7-7897F96DEC98}" sibTransId="{5AEFAF74-47D1-4BC4-8635-133DC6288750}"/>
    <dgm:cxn modelId="{0DE04DB7-8CEA-4E86-86D2-B510A4E190E0}" type="presOf" srcId="{2192A362-7984-40B0-A856-0E0BA3292F88}" destId="{54D838E3-96E3-4BDB-AC23-ED2AAF44032C}" srcOrd="0" destOrd="0" presId="urn:microsoft.com/office/officeart/2005/8/layout/default"/>
    <dgm:cxn modelId="{A157B2BD-B19C-47E5-B9A4-F5949D8404E8}" srcId="{78ADA9AD-D7D2-4AEF-BD03-FFFF7E103117}" destId="{2192A362-7984-40B0-A856-0E0BA3292F88}" srcOrd="2" destOrd="0" parTransId="{FEF8FF59-EAD7-4F60-ADEA-47F63380EC32}" sibTransId="{7236FE60-BEC1-40CF-8D03-322D59F6B877}"/>
    <dgm:cxn modelId="{FCE9E8CA-B01F-4357-9F14-8186CF386873}" srcId="{78ADA9AD-D7D2-4AEF-BD03-FFFF7E103117}" destId="{1A551409-0030-48C1-8671-3457473892F5}" srcOrd="4" destOrd="0" parTransId="{88832A5A-0727-4E93-8374-AFB899CF5681}" sibTransId="{BEC1A7B6-0DE5-48EF-A966-15B190846C22}"/>
    <dgm:cxn modelId="{78B327E0-CC11-4190-BA2C-D5A14985DD41}" srcId="{78ADA9AD-D7D2-4AEF-BD03-FFFF7E103117}" destId="{A51E2B11-5739-4524-878C-87E3DDD2ECB0}" srcOrd="10" destOrd="0" parTransId="{C4134CEA-76B0-4888-A90E-8279A019083B}" sibTransId="{B9359617-09E0-492D-AAA1-33B6323911B7}"/>
    <dgm:cxn modelId="{F0DB68F7-3BCA-4870-BB52-AC7F4685DC05}" srcId="{78ADA9AD-D7D2-4AEF-BD03-FFFF7E103117}" destId="{C52997B4-0F67-43BB-9D5E-071466CB75FE}" srcOrd="8" destOrd="0" parTransId="{01C2DE8E-07D4-41CB-80F7-F6CAE1492253}" sibTransId="{B5C4B9F7-761B-4132-A3FE-2D63400F1E91}"/>
    <dgm:cxn modelId="{7A9D8AFA-03C2-49C8-8B93-544BE7213E37}" srcId="{78ADA9AD-D7D2-4AEF-BD03-FFFF7E103117}" destId="{CF2F260F-AF2A-4616-B15D-AB7842B93841}" srcOrd="1" destOrd="0" parTransId="{AB401706-29BD-4DE3-BA39-07BE613F9D1B}" sibTransId="{C7E50B73-2F05-4658-B599-5B44A36C52D5}"/>
    <dgm:cxn modelId="{D3DF36FB-B24B-4811-A5D9-626C8B192B2C}" type="presOf" srcId="{9400734C-6CDC-4AED-8F93-6CAC3815D997}" destId="{399AC7A1-8B33-403B-9CA9-510FFCD2EEFE}" srcOrd="0" destOrd="0" presId="urn:microsoft.com/office/officeart/2005/8/layout/default"/>
    <dgm:cxn modelId="{BBD820FD-87A9-4700-9823-1A44ABE00F37}" srcId="{78ADA9AD-D7D2-4AEF-BD03-FFFF7E103117}" destId="{90B7450C-B34D-4F5C-BBBF-D22E7093877A}" srcOrd="5" destOrd="0" parTransId="{3FBBE0CE-A9B7-4251-A7B0-50D8CE1017C7}" sibTransId="{F079F542-B02F-488A-BFC6-9FDBDD79CB02}"/>
    <dgm:cxn modelId="{9FB62F13-381F-463A-87C1-2E47B1F4F344}" type="presParOf" srcId="{15D5EB12-77F1-4C97-9A2E-AB4384055BBB}" destId="{7BB9DFCC-CEF2-4382-9FE0-FDAFABA34AE7}" srcOrd="0" destOrd="0" presId="urn:microsoft.com/office/officeart/2005/8/layout/default"/>
    <dgm:cxn modelId="{1937E3F4-3529-4295-9F9A-A68C891D1372}" type="presParOf" srcId="{15D5EB12-77F1-4C97-9A2E-AB4384055BBB}" destId="{B9DB1197-0787-4AFB-B520-B4773CEB230D}" srcOrd="1" destOrd="0" presId="urn:microsoft.com/office/officeart/2005/8/layout/default"/>
    <dgm:cxn modelId="{B6A08E3F-160A-4868-81F8-03967F6B35A3}" type="presParOf" srcId="{15D5EB12-77F1-4C97-9A2E-AB4384055BBB}" destId="{1A025CE5-5EB5-418D-94AF-C0D2ED9F02AB}" srcOrd="2" destOrd="0" presId="urn:microsoft.com/office/officeart/2005/8/layout/default"/>
    <dgm:cxn modelId="{CE7BEBAA-2BEC-4FE1-BA62-19CB30953A27}" type="presParOf" srcId="{15D5EB12-77F1-4C97-9A2E-AB4384055BBB}" destId="{6B602C2F-B988-4AE9-AB3C-AB2DAAE98D35}" srcOrd="3" destOrd="0" presId="urn:microsoft.com/office/officeart/2005/8/layout/default"/>
    <dgm:cxn modelId="{1CFF4716-65C1-49A7-B932-C6D7CE4C7051}" type="presParOf" srcId="{15D5EB12-77F1-4C97-9A2E-AB4384055BBB}" destId="{54D838E3-96E3-4BDB-AC23-ED2AAF44032C}" srcOrd="4" destOrd="0" presId="urn:microsoft.com/office/officeart/2005/8/layout/default"/>
    <dgm:cxn modelId="{EE022F91-ED4A-4754-B3FB-3AAD92717130}" type="presParOf" srcId="{15D5EB12-77F1-4C97-9A2E-AB4384055BBB}" destId="{01FF74FF-8839-4173-9DFD-9997348E5643}" srcOrd="5" destOrd="0" presId="urn:microsoft.com/office/officeart/2005/8/layout/default"/>
    <dgm:cxn modelId="{D098C62E-344C-4DCA-866A-F2644495BBA0}" type="presParOf" srcId="{15D5EB12-77F1-4C97-9A2E-AB4384055BBB}" destId="{2BB78D03-B066-4A8B-A74D-90C700D10801}" srcOrd="6" destOrd="0" presId="urn:microsoft.com/office/officeart/2005/8/layout/default"/>
    <dgm:cxn modelId="{9A03FD53-6A63-44EF-8649-6BFEC7C27F51}" type="presParOf" srcId="{15D5EB12-77F1-4C97-9A2E-AB4384055BBB}" destId="{10DC9161-2D33-4E59-891C-417505C74D7F}" srcOrd="7" destOrd="0" presId="urn:microsoft.com/office/officeart/2005/8/layout/default"/>
    <dgm:cxn modelId="{32B85AB4-80C3-405F-8CE6-BE9B449F4C09}" type="presParOf" srcId="{15D5EB12-77F1-4C97-9A2E-AB4384055BBB}" destId="{FBE434D0-07E2-4773-870F-0B7E2B6A9ECD}" srcOrd="8" destOrd="0" presId="urn:microsoft.com/office/officeart/2005/8/layout/default"/>
    <dgm:cxn modelId="{8005FFAB-0D40-4AA3-8703-860E9795BCBE}" type="presParOf" srcId="{15D5EB12-77F1-4C97-9A2E-AB4384055BBB}" destId="{EEF708F4-39FF-4BFB-85CD-B136EBCD94C5}" srcOrd="9" destOrd="0" presId="urn:microsoft.com/office/officeart/2005/8/layout/default"/>
    <dgm:cxn modelId="{6D82E5CC-284B-410C-8C0D-6C4C5A3301BA}" type="presParOf" srcId="{15D5EB12-77F1-4C97-9A2E-AB4384055BBB}" destId="{B0081254-9056-49C4-98AF-8D3AC7F1932A}" srcOrd="10" destOrd="0" presId="urn:microsoft.com/office/officeart/2005/8/layout/default"/>
    <dgm:cxn modelId="{16DEB1FE-7D8E-4D34-93BA-5CBE89937F2A}" type="presParOf" srcId="{15D5EB12-77F1-4C97-9A2E-AB4384055BBB}" destId="{13C1C0B8-AD82-4632-B1A8-E412B7F2E4DA}" srcOrd="11" destOrd="0" presId="urn:microsoft.com/office/officeart/2005/8/layout/default"/>
    <dgm:cxn modelId="{6D45E472-1A39-4360-BFA3-7E955A866E6B}" type="presParOf" srcId="{15D5EB12-77F1-4C97-9A2E-AB4384055BBB}" destId="{AF41FBEC-27A6-472D-87B4-C1329A560065}" srcOrd="12" destOrd="0" presId="urn:microsoft.com/office/officeart/2005/8/layout/default"/>
    <dgm:cxn modelId="{CA2DFB4E-D64C-472C-A3C9-1558AC82A229}" type="presParOf" srcId="{15D5EB12-77F1-4C97-9A2E-AB4384055BBB}" destId="{973E06C0-04BB-49BA-82D9-06E952977158}" srcOrd="13" destOrd="0" presId="urn:microsoft.com/office/officeart/2005/8/layout/default"/>
    <dgm:cxn modelId="{5BEAFB41-F535-44DA-9518-140093B03B5E}" type="presParOf" srcId="{15D5EB12-77F1-4C97-9A2E-AB4384055BBB}" destId="{DF3CBCAD-5D98-4BA0-BEB4-CF0010AEBDF4}" srcOrd="14" destOrd="0" presId="urn:microsoft.com/office/officeart/2005/8/layout/default"/>
    <dgm:cxn modelId="{52435A0B-6E8B-4482-A346-B6712D4CA00F}" type="presParOf" srcId="{15D5EB12-77F1-4C97-9A2E-AB4384055BBB}" destId="{5C292391-354E-4807-A194-F6B6C924B67A}" srcOrd="15" destOrd="0" presId="urn:microsoft.com/office/officeart/2005/8/layout/default"/>
    <dgm:cxn modelId="{13FFAA08-8A8A-4CAA-AF62-22BCA2119D22}" type="presParOf" srcId="{15D5EB12-77F1-4C97-9A2E-AB4384055BBB}" destId="{9A5DCB60-F545-4177-9C32-504F24D78E44}" srcOrd="16" destOrd="0" presId="urn:microsoft.com/office/officeart/2005/8/layout/default"/>
    <dgm:cxn modelId="{974FA4A2-C2F1-44B4-AEAC-A881D55D4CE8}" type="presParOf" srcId="{15D5EB12-77F1-4C97-9A2E-AB4384055BBB}" destId="{5DFA953C-BE55-4E9C-894C-01E94920D9EC}" srcOrd="17" destOrd="0" presId="urn:microsoft.com/office/officeart/2005/8/layout/default"/>
    <dgm:cxn modelId="{1CF805CC-5B78-4D37-82CC-13295A7640E9}" type="presParOf" srcId="{15D5EB12-77F1-4C97-9A2E-AB4384055BBB}" destId="{399AC7A1-8B33-403B-9CA9-510FFCD2EEFE}" srcOrd="18" destOrd="0" presId="urn:microsoft.com/office/officeart/2005/8/layout/default"/>
    <dgm:cxn modelId="{FAB49216-AB27-420C-92C0-42F1CCE5B6DE}" type="presParOf" srcId="{15D5EB12-77F1-4C97-9A2E-AB4384055BBB}" destId="{1249F7EE-5153-4005-A402-7FD5384445DD}" srcOrd="19" destOrd="0" presId="urn:microsoft.com/office/officeart/2005/8/layout/default"/>
    <dgm:cxn modelId="{76830077-3F2A-4325-831A-40B2122B3005}" type="presParOf" srcId="{15D5EB12-77F1-4C97-9A2E-AB4384055BBB}" destId="{4A674B16-8BC2-41D1-8336-C849EA1725AA}"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0D895C-0FDB-4AFB-981F-7FB3E05BD7EB}"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15B8C6E6-4C55-41CB-A384-B0994DD0AE47}">
      <dgm:prSet phldrT="[Text]"/>
      <dgm:spPr/>
      <dgm:t>
        <a:bodyPr/>
        <a:lstStyle/>
        <a:p>
          <a:r>
            <a:rPr lang="en-US" dirty="0"/>
            <a:t>JIRA Structure</a:t>
          </a:r>
        </a:p>
      </dgm:t>
    </dgm:pt>
    <dgm:pt modelId="{8DCA7837-BAFF-4D6D-A7BF-A630D745DCC2}" type="parTrans" cxnId="{1EA9AE87-B44A-4990-8DB5-984FFA5F882F}">
      <dgm:prSet/>
      <dgm:spPr/>
      <dgm:t>
        <a:bodyPr/>
        <a:lstStyle/>
        <a:p>
          <a:endParaRPr lang="en-US"/>
        </a:p>
      </dgm:t>
    </dgm:pt>
    <dgm:pt modelId="{E375A429-B743-4731-8AB1-14A64FF2D942}" type="sibTrans" cxnId="{1EA9AE87-B44A-4990-8DB5-984FFA5F882F}">
      <dgm:prSet/>
      <dgm:spPr/>
      <dgm:t>
        <a:bodyPr/>
        <a:lstStyle/>
        <a:p>
          <a:endParaRPr lang="en-US"/>
        </a:p>
      </dgm:t>
    </dgm:pt>
    <dgm:pt modelId="{6071DD9F-134C-49DF-A843-C98B8C28A035}">
      <dgm:prSet/>
      <dgm:spPr/>
      <dgm:t>
        <a:bodyPr/>
        <a:lstStyle/>
        <a:p>
          <a:r>
            <a:rPr lang="en-US" dirty="0"/>
            <a:t>How to create QA Prep Task</a:t>
          </a:r>
        </a:p>
      </dgm:t>
    </dgm:pt>
    <dgm:pt modelId="{019EF179-CA1D-442F-9C8D-B4E9A23B4963}" type="parTrans" cxnId="{95F179F0-CDD8-4DA6-9B79-3F23FA8BE981}">
      <dgm:prSet/>
      <dgm:spPr/>
      <dgm:t>
        <a:bodyPr/>
        <a:lstStyle/>
        <a:p>
          <a:endParaRPr lang="en-US"/>
        </a:p>
      </dgm:t>
    </dgm:pt>
    <dgm:pt modelId="{AEAD7538-67C4-4386-8123-4AB2CE93B032}" type="sibTrans" cxnId="{95F179F0-CDD8-4DA6-9B79-3F23FA8BE981}">
      <dgm:prSet/>
      <dgm:spPr/>
      <dgm:t>
        <a:bodyPr/>
        <a:lstStyle/>
        <a:p>
          <a:endParaRPr lang="en-US"/>
        </a:p>
      </dgm:t>
    </dgm:pt>
    <dgm:pt modelId="{F681DC76-4C60-4C49-A1E6-9B3D94838EF5}">
      <dgm:prSet/>
      <dgm:spPr/>
      <dgm:t>
        <a:bodyPr/>
        <a:lstStyle/>
        <a:p>
          <a:r>
            <a:rPr lang="en-US" dirty="0"/>
            <a:t>How to create QA Exe Task</a:t>
          </a:r>
        </a:p>
      </dgm:t>
    </dgm:pt>
    <dgm:pt modelId="{ED9AE640-EB98-4E85-91FC-4621BD8A1E34}" type="parTrans" cxnId="{2B6CB71F-7258-43D1-91B7-A418EF6145B7}">
      <dgm:prSet/>
      <dgm:spPr/>
      <dgm:t>
        <a:bodyPr/>
        <a:lstStyle/>
        <a:p>
          <a:endParaRPr lang="en-US"/>
        </a:p>
      </dgm:t>
    </dgm:pt>
    <dgm:pt modelId="{3DCCADB4-4A33-4C9C-BD89-AA2CAC4F1244}" type="sibTrans" cxnId="{2B6CB71F-7258-43D1-91B7-A418EF6145B7}">
      <dgm:prSet/>
      <dgm:spPr/>
      <dgm:t>
        <a:bodyPr/>
        <a:lstStyle/>
        <a:p>
          <a:endParaRPr lang="en-US"/>
        </a:p>
      </dgm:t>
    </dgm:pt>
    <dgm:pt modelId="{26CABCDF-980C-4A7B-8010-79D9FEB61C62}">
      <dgm:prSet/>
      <dgm:spPr/>
      <dgm:t>
        <a:bodyPr/>
        <a:lstStyle/>
        <a:p>
          <a:r>
            <a:rPr lang="en-US" dirty="0"/>
            <a:t>States of QA Prep and Exe Task</a:t>
          </a:r>
        </a:p>
      </dgm:t>
    </dgm:pt>
    <dgm:pt modelId="{36D2B037-870C-4CEC-AA38-6529D66A54D3}" type="parTrans" cxnId="{D1013242-9C36-45B9-8C79-FD231717563D}">
      <dgm:prSet/>
      <dgm:spPr/>
      <dgm:t>
        <a:bodyPr/>
        <a:lstStyle/>
        <a:p>
          <a:endParaRPr lang="en-US"/>
        </a:p>
      </dgm:t>
    </dgm:pt>
    <dgm:pt modelId="{E690EEFF-FC84-45A8-BE65-20024A0437DA}" type="sibTrans" cxnId="{D1013242-9C36-45B9-8C79-FD231717563D}">
      <dgm:prSet/>
      <dgm:spPr/>
      <dgm:t>
        <a:bodyPr/>
        <a:lstStyle/>
        <a:p>
          <a:endParaRPr lang="en-US"/>
        </a:p>
      </dgm:t>
    </dgm:pt>
    <dgm:pt modelId="{3B02017A-F49A-4635-9696-210E3298B077}">
      <dgm:prSet/>
      <dgm:spPr/>
      <dgm:t>
        <a:bodyPr/>
        <a:lstStyle/>
        <a:p>
          <a:r>
            <a:rPr lang="en-US" dirty="0"/>
            <a:t>Linking of Defects with QA Exe Task</a:t>
          </a:r>
        </a:p>
      </dgm:t>
    </dgm:pt>
    <dgm:pt modelId="{CFCDB975-A90F-4434-A546-2B6EC88A2BAE}" type="parTrans" cxnId="{F2634A43-D19A-4879-B372-0E9F1356BB7D}">
      <dgm:prSet/>
      <dgm:spPr/>
      <dgm:t>
        <a:bodyPr/>
        <a:lstStyle/>
        <a:p>
          <a:endParaRPr lang="en-US"/>
        </a:p>
      </dgm:t>
    </dgm:pt>
    <dgm:pt modelId="{565B9474-AA38-4C9E-9AC3-CC3F7E8D26D2}" type="sibTrans" cxnId="{F2634A43-D19A-4879-B372-0E9F1356BB7D}">
      <dgm:prSet/>
      <dgm:spPr/>
      <dgm:t>
        <a:bodyPr/>
        <a:lstStyle/>
        <a:p>
          <a:endParaRPr lang="en-US"/>
        </a:p>
      </dgm:t>
    </dgm:pt>
    <dgm:pt modelId="{8FA45592-087F-4E7B-AAD1-73D4C4FDFFE1}">
      <dgm:prSet/>
      <dgm:spPr/>
      <dgm:t>
        <a:bodyPr/>
        <a:lstStyle/>
        <a:p>
          <a:r>
            <a:rPr lang="en-US" dirty="0"/>
            <a:t>Bug Logging guidelines</a:t>
          </a:r>
        </a:p>
      </dgm:t>
    </dgm:pt>
    <dgm:pt modelId="{76C02419-CAE7-43A0-B443-6F6BDF7825F9}" type="parTrans" cxnId="{94AA3652-17B1-4590-9BFA-CEA52DCAEA46}">
      <dgm:prSet/>
      <dgm:spPr/>
      <dgm:t>
        <a:bodyPr/>
        <a:lstStyle/>
        <a:p>
          <a:endParaRPr lang="en-US"/>
        </a:p>
      </dgm:t>
    </dgm:pt>
    <dgm:pt modelId="{4AF746E4-E603-4D16-8515-E51B13C60540}" type="sibTrans" cxnId="{94AA3652-17B1-4590-9BFA-CEA52DCAEA46}">
      <dgm:prSet/>
      <dgm:spPr/>
      <dgm:t>
        <a:bodyPr/>
        <a:lstStyle/>
        <a:p>
          <a:endParaRPr lang="en-US"/>
        </a:p>
      </dgm:t>
    </dgm:pt>
    <dgm:pt modelId="{F77EFFFD-BA1B-4B05-9F44-7C27C462D1C7}">
      <dgm:prSet/>
      <dgm:spPr/>
      <dgm:t>
        <a:bodyPr/>
        <a:lstStyle/>
        <a:p>
          <a:r>
            <a:rPr lang="en-US" dirty="0"/>
            <a:t>Bug Life Cycle</a:t>
          </a:r>
        </a:p>
      </dgm:t>
    </dgm:pt>
    <dgm:pt modelId="{BB11121A-06C5-4D12-9FB3-649D1FB6FFE8}" type="parTrans" cxnId="{D8EDDD54-E067-4E10-91EB-FAFC2E92E00F}">
      <dgm:prSet/>
      <dgm:spPr/>
      <dgm:t>
        <a:bodyPr/>
        <a:lstStyle/>
        <a:p>
          <a:endParaRPr lang="en-US"/>
        </a:p>
      </dgm:t>
    </dgm:pt>
    <dgm:pt modelId="{243E2D93-EDC5-4670-B1D9-AA4EC6BFCB58}" type="sibTrans" cxnId="{D8EDDD54-E067-4E10-91EB-FAFC2E92E00F}">
      <dgm:prSet/>
      <dgm:spPr/>
      <dgm:t>
        <a:bodyPr/>
        <a:lstStyle/>
        <a:p>
          <a:endParaRPr lang="en-US"/>
        </a:p>
      </dgm:t>
    </dgm:pt>
    <dgm:pt modelId="{D7F957EC-F7B2-4424-8243-215F3471494A}">
      <dgm:prSet/>
      <dgm:spPr/>
      <dgm:t>
        <a:bodyPr/>
        <a:lstStyle/>
        <a:p>
          <a:r>
            <a:rPr lang="en-US" dirty="0"/>
            <a:t>4 types of Task (BA, DEV, QA Prep and Exe and TA)</a:t>
          </a:r>
        </a:p>
      </dgm:t>
    </dgm:pt>
    <dgm:pt modelId="{1BA7CFF5-9993-41B3-86FE-2D87CDD2A738}" type="parTrans" cxnId="{66293AA2-E9E0-4779-857A-586FD845D2FE}">
      <dgm:prSet/>
      <dgm:spPr/>
      <dgm:t>
        <a:bodyPr/>
        <a:lstStyle/>
        <a:p>
          <a:endParaRPr lang="en-US"/>
        </a:p>
      </dgm:t>
    </dgm:pt>
    <dgm:pt modelId="{A2411CB4-C180-4624-85DB-7718073EC850}" type="sibTrans" cxnId="{66293AA2-E9E0-4779-857A-586FD845D2FE}">
      <dgm:prSet/>
      <dgm:spPr/>
      <dgm:t>
        <a:bodyPr/>
        <a:lstStyle/>
        <a:p>
          <a:endParaRPr lang="en-US"/>
        </a:p>
      </dgm:t>
    </dgm:pt>
    <dgm:pt modelId="{BEFD27C8-5824-43B8-B48B-5BCDF3257DF0}">
      <dgm:prSet/>
      <dgm:spPr/>
      <dgm:t>
        <a:bodyPr/>
        <a:lstStyle/>
        <a:p>
          <a:r>
            <a:rPr lang="en-US" dirty="0"/>
            <a:t>Select QA Prep while creating sub task</a:t>
          </a:r>
        </a:p>
      </dgm:t>
    </dgm:pt>
    <dgm:pt modelId="{567762A4-EC75-433B-BB47-5638B6157708}" type="parTrans" cxnId="{B820DC28-068A-4EF1-8DC1-6AAFB011E45C}">
      <dgm:prSet/>
      <dgm:spPr/>
      <dgm:t>
        <a:bodyPr/>
        <a:lstStyle/>
        <a:p>
          <a:endParaRPr lang="en-US"/>
        </a:p>
      </dgm:t>
    </dgm:pt>
    <dgm:pt modelId="{B7929E8D-17F7-4EF2-A330-453A6B37AF08}" type="sibTrans" cxnId="{B820DC28-068A-4EF1-8DC1-6AAFB011E45C}">
      <dgm:prSet/>
      <dgm:spPr/>
      <dgm:t>
        <a:bodyPr/>
        <a:lstStyle/>
        <a:p>
          <a:endParaRPr lang="en-US"/>
        </a:p>
      </dgm:t>
    </dgm:pt>
    <dgm:pt modelId="{9C0392CF-E247-415B-A198-30E5F1350021}">
      <dgm:prSet/>
      <dgm:spPr/>
      <dgm:t>
        <a:bodyPr/>
        <a:lstStyle/>
        <a:p>
          <a:r>
            <a:rPr lang="en-US" dirty="0"/>
            <a:t>Select QA Exe while creating sub task</a:t>
          </a:r>
        </a:p>
      </dgm:t>
    </dgm:pt>
    <dgm:pt modelId="{DD40F2CC-B97E-43EF-9CA9-25E9B0B6DFBD}" type="parTrans" cxnId="{0385DCF1-E91D-4811-AC27-694E75A6A4DF}">
      <dgm:prSet/>
      <dgm:spPr/>
      <dgm:t>
        <a:bodyPr/>
        <a:lstStyle/>
        <a:p>
          <a:endParaRPr lang="en-US"/>
        </a:p>
      </dgm:t>
    </dgm:pt>
    <dgm:pt modelId="{C7F33941-A19F-4B74-A1D8-CB7EE1CED416}" type="sibTrans" cxnId="{0385DCF1-E91D-4811-AC27-694E75A6A4DF}">
      <dgm:prSet/>
      <dgm:spPr/>
      <dgm:t>
        <a:bodyPr/>
        <a:lstStyle/>
        <a:p>
          <a:endParaRPr lang="en-US"/>
        </a:p>
      </dgm:t>
    </dgm:pt>
    <dgm:pt modelId="{AE046CD4-33B9-4670-ACC7-79653A5BD9B8}">
      <dgm:prSet/>
      <dgm:spPr/>
      <dgm:t>
        <a:bodyPr/>
        <a:lstStyle/>
        <a:p>
          <a:r>
            <a:rPr lang="en-US" dirty="0"/>
            <a:t>How to change Task from one state to another </a:t>
          </a:r>
        </a:p>
      </dgm:t>
    </dgm:pt>
    <dgm:pt modelId="{C6BB544F-2B02-438A-B8CB-D8BDD6FC6A2D}" type="parTrans" cxnId="{426B005A-BEBA-498C-B15A-DB6980B7BAB5}">
      <dgm:prSet/>
      <dgm:spPr/>
      <dgm:t>
        <a:bodyPr/>
        <a:lstStyle/>
        <a:p>
          <a:endParaRPr lang="en-US"/>
        </a:p>
      </dgm:t>
    </dgm:pt>
    <dgm:pt modelId="{EDF65A1E-EF52-4713-9192-9F8522D9F6EE}" type="sibTrans" cxnId="{426B005A-BEBA-498C-B15A-DB6980B7BAB5}">
      <dgm:prSet/>
      <dgm:spPr/>
      <dgm:t>
        <a:bodyPr/>
        <a:lstStyle/>
        <a:p>
          <a:endParaRPr lang="en-US"/>
        </a:p>
      </dgm:t>
    </dgm:pt>
    <dgm:pt modelId="{7876AF3E-EF29-4E66-8754-628BFF577E28}">
      <dgm:prSet/>
      <dgm:spPr/>
      <dgm:t>
        <a:bodyPr/>
        <a:lstStyle/>
        <a:p>
          <a:r>
            <a:rPr lang="en-US" dirty="0"/>
            <a:t>Important fields to be filled while reporting defect</a:t>
          </a:r>
        </a:p>
      </dgm:t>
    </dgm:pt>
    <dgm:pt modelId="{386BAEFC-FE01-4857-A9D0-8A70C31787AD}" type="parTrans" cxnId="{7676967B-D3EF-4EBB-B98D-C7B634647E90}">
      <dgm:prSet/>
      <dgm:spPr/>
      <dgm:t>
        <a:bodyPr/>
        <a:lstStyle/>
        <a:p>
          <a:endParaRPr lang="en-US"/>
        </a:p>
      </dgm:t>
    </dgm:pt>
    <dgm:pt modelId="{7F88D3A0-C482-4038-A6FF-C083CE8BB83B}" type="sibTrans" cxnId="{7676967B-D3EF-4EBB-B98D-C7B634647E90}">
      <dgm:prSet/>
      <dgm:spPr/>
      <dgm:t>
        <a:bodyPr/>
        <a:lstStyle/>
        <a:p>
          <a:endParaRPr lang="en-US"/>
        </a:p>
      </dgm:t>
    </dgm:pt>
    <dgm:pt modelId="{4AA5F323-5487-4B06-BE9D-10F1DA79B285}">
      <dgm:prSet/>
      <dgm:spPr/>
      <dgm:t>
        <a:bodyPr/>
        <a:lstStyle/>
        <a:p>
          <a:r>
            <a:rPr lang="en-US" dirty="0"/>
            <a:t>How to link defect with QA Exe Task for monitoring </a:t>
          </a:r>
        </a:p>
      </dgm:t>
    </dgm:pt>
    <dgm:pt modelId="{450D8B64-15DE-4326-B519-2DD9E3183F42}" type="parTrans" cxnId="{D3B8C4FF-18AB-4569-BD4C-594AE92D2DDC}">
      <dgm:prSet/>
      <dgm:spPr/>
      <dgm:t>
        <a:bodyPr/>
        <a:lstStyle/>
        <a:p>
          <a:endParaRPr lang="en-US"/>
        </a:p>
      </dgm:t>
    </dgm:pt>
    <dgm:pt modelId="{A5B2B0D0-65A8-4F78-BF1A-D5CA601027B8}" type="sibTrans" cxnId="{D3B8C4FF-18AB-4569-BD4C-594AE92D2DDC}">
      <dgm:prSet/>
      <dgm:spPr/>
      <dgm:t>
        <a:bodyPr/>
        <a:lstStyle/>
        <a:p>
          <a:endParaRPr lang="en-US"/>
        </a:p>
      </dgm:t>
    </dgm:pt>
    <dgm:pt modelId="{D098BC0C-D602-4515-867E-B48EC48379B8}">
      <dgm:prSet/>
      <dgm:spPr/>
      <dgm:t>
        <a:bodyPr/>
        <a:lstStyle/>
        <a:p>
          <a:r>
            <a:rPr lang="en-US" dirty="0"/>
            <a:t>Change States from New to Close for Prep and Exe Task</a:t>
          </a:r>
        </a:p>
      </dgm:t>
    </dgm:pt>
    <dgm:pt modelId="{99735D04-D0E7-4771-99B5-8BAA888928F1}" type="parTrans" cxnId="{79A150B7-16A1-4060-A870-01F44914DB98}">
      <dgm:prSet/>
      <dgm:spPr/>
      <dgm:t>
        <a:bodyPr/>
        <a:lstStyle/>
        <a:p>
          <a:endParaRPr lang="en-US"/>
        </a:p>
      </dgm:t>
    </dgm:pt>
    <dgm:pt modelId="{C07409E6-7013-44AA-9592-6D7CC4BE7247}" type="sibTrans" cxnId="{79A150B7-16A1-4060-A870-01F44914DB98}">
      <dgm:prSet/>
      <dgm:spPr/>
      <dgm:t>
        <a:bodyPr/>
        <a:lstStyle/>
        <a:p>
          <a:endParaRPr lang="en-US"/>
        </a:p>
      </dgm:t>
    </dgm:pt>
    <dgm:pt modelId="{A06D59C7-C7C3-46F3-9A33-2EF25A4DF613}">
      <dgm:prSet/>
      <dgm:spPr/>
      <dgm:t>
        <a:bodyPr/>
        <a:lstStyle/>
        <a:p>
          <a:r>
            <a:rPr lang="en-US" dirty="0"/>
            <a:t>New, Open, In Progress, Review, Closed</a:t>
          </a:r>
        </a:p>
      </dgm:t>
    </dgm:pt>
    <dgm:pt modelId="{D1F2BED0-9FD2-496C-AF66-83DB6148631A}" type="parTrans" cxnId="{E5659A97-5CF6-4EF0-8606-3F0564BEDF9A}">
      <dgm:prSet/>
      <dgm:spPr/>
      <dgm:t>
        <a:bodyPr/>
        <a:lstStyle/>
        <a:p>
          <a:endParaRPr lang="en-US"/>
        </a:p>
      </dgm:t>
    </dgm:pt>
    <dgm:pt modelId="{F8928A87-F8E2-4735-BC8B-DF4500767B84}" type="sibTrans" cxnId="{E5659A97-5CF6-4EF0-8606-3F0564BEDF9A}">
      <dgm:prSet/>
      <dgm:spPr/>
      <dgm:t>
        <a:bodyPr/>
        <a:lstStyle/>
        <a:p>
          <a:endParaRPr lang="en-US"/>
        </a:p>
      </dgm:t>
    </dgm:pt>
    <dgm:pt modelId="{B6B03CC2-EF8D-4D06-BFED-BBE9EB9237A7}" type="pres">
      <dgm:prSet presAssocID="{6E0D895C-0FDB-4AFB-981F-7FB3E05BD7EB}" presName="Name0" presStyleCnt="0">
        <dgm:presLayoutVars>
          <dgm:dir/>
          <dgm:animLvl val="lvl"/>
          <dgm:resizeHandles/>
        </dgm:presLayoutVars>
      </dgm:prSet>
      <dgm:spPr/>
    </dgm:pt>
    <dgm:pt modelId="{9945410B-9A99-4907-A28B-F77F1A372571}" type="pres">
      <dgm:prSet presAssocID="{15B8C6E6-4C55-41CB-A384-B0994DD0AE47}" presName="linNode" presStyleCnt="0"/>
      <dgm:spPr/>
    </dgm:pt>
    <dgm:pt modelId="{76EA24E7-74D7-42F1-9A18-AC9872F0F1C0}" type="pres">
      <dgm:prSet presAssocID="{15B8C6E6-4C55-41CB-A384-B0994DD0AE47}" presName="parentShp" presStyleLbl="node1" presStyleIdx="0" presStyleCnt="8">
        <dgm:presLayoutVars>
          <dgm:bulletEnabled val="1"/>
        </dgm:presLayoutVars>
      </dgm:prSet>
      <dgm:spPr/>
    </dgm:pt>
    <dgm:pt modelId="{6C90F4F1-7920-484A-B03A-E2B104C09357}" type="pres">
      <dgm:prSet presAssocID="{15B8C6E6-4C55-41CB-A384-B0994DD0AE47}" presName="childShp" presStyleLbl="bgAccFollowNode1" presStyleIdx="0" presStyleCnt="8">
        <dgm:presLayoutVars>
          <dgm:bulletEnabled val="1"/>
        </dgm:presLayoutVars>
      </dgm:prSet>
      <dgm:spPr/>
    </dgm:pt>
    <dgm:pt modelId="{E7C8D94E-27A2-4E7E-8969-6EF9DEDC6DD5}" type="pres">
      <dgm:prSet presAssocID="{E375A429-B743-4731-8AB1-14A64FF2D942}" presName="spacing" presStyleCnt="0"/>
      <dgm:spPr/>
    </dgm:pt>
    <dgm:pt modelId="{1B3C4970-A440-4B40-8A57-E492517E5F6F}" type="pres">
      <dgm:prSet presAssocID="{6071DD9F-134C-49DF-A843-C98B8C28A035}" presName="linNode" presStyleCnt="0"/>
      <dgm:spPr/>
    </dgm:pt>
    <dgm:pt modelId="{58007122-CFCB-481C-9B39-542DD9556D1C}" type="pres">
      <dgm:prSet presAssocID="{6071DD9F-134C-49DF-A843-C98B8C28A035}" presName="parentShp" presStyleLbl="node1" presStyleIdx="1" presStyleCnt="8">
        <dgm:presLayoutVars>
          <dgm:bulletEnabled val="1"/>
        </dgm:presLayoutVars>
      </dgm:prSet>
      <dgm:spPr/>
    </dgm:pt>
    <dgm:pt modelId="{671E0209-E1D4-45A6-9241-7DF4A97FB1F1}" type="pres">
      <dgm:prSet presAssocID="{6071DD9F-134C-49DF-A843-C98B8C28A035}" presName="childShp" presStyleLbl="bgAccFollowNode1" presStyleIdx="1" presStyleCnt="8">
        <dgm:presLayoutVars>
          <dgm:bulletEnabled val="1"/>
        </dgm:presLayoutVars>
      </dgm:prSet>
      <dgm:spPr/>
    </dgm:pt>
    <dgm:pt modelId="{E7822DD0-442A-442F-8D3B-335E73D9CB06}" type="pres">
      <dgm:prSet presAssocID="{AEAD7538-67C4-4386-8123-4AB2CE93B032}" presName="spacing" presStyleCnt="0"/>
      <dgm:spPr/>
    </dgm:pt>
    <dgm:pt modelId="{F6AABF2D-D95F-4055-930D-2D260D778414}" type="pres">
      <dgm:prSet presAssocID="{F681DC76-4C60-4C49-A1E6-9B3D94838EF5}" presName="linNode" presStyleCnt="0"/>
      <dgm:spPr/>
    </dgm:pt>
    <dgm:pt modelId="{5149C7B9-5281-4380-8790-C5771688F1BC}" type="pres">
      <dgm:prSet presAssocID="{F681DC76-4C60-4C49-A1E6-9B3D94838EF5}" presName="parentShp" presStyleLbl="node1" presStyleIdx="2" presStyleCnt="8">
        <dgm:presLayoutVars>
          <dgm:bulletEnabled val="1"/>
        </dgm:presLayoutVars>
      </dgm:prSet>
      <dgm:spPr/>
    </dgm:pt>
    <dgm:pt modelId="{A1ED5691-167E-47C0-8278-1A940E6F8F88}" type="pres">
      <dgm:prSet presAssocID="{F681DC76-4C60-4C49-A1E6-9B3D94838EF5}" presName="childShp" presStyleLbl="bgAccFollowNode1" presStyleIdx="2" presStyleCnt="8">
        <dgm:presLayoutVars>
          <dgm:bulletEnabled val="1"/>
        </dgm:presLayoutVars>
      </dgm:prSet>
      <dgm:spPr/>
    </dgm:pt>
    <dgm:pt modelId="{270B2405-30B4-4E2C-8794-6FB4DE5EEC34}" type="pres">
      <dgm:prSet presAssocID="{3DCCADB4-4A33-4C9C-BD89-AA2CAC4F1244}" presName="spacing" presStyleCnt="0"/>
      <dgm:spPr/>
    </dgm:pt>
    <dgm:pt modelId="{3A4D6CC5-0660-4DF2-9A72-3AD43FFC39C4}" type="pres">
      <dgm:prSet presAssocID="{26CABCDF-980C-4A7B-8010-79D9FEB61C62}" presName="linNode" presStyleCnt="0"/>
      <dgm:spPr/>
    </dgm:pt>
    <dgm:pt modelId="{806150F6-AE05-47EE-80C9-FB1E53AF7632}" type="pres">
      <dgm:prSet presAssocID="{26CABCDF-980C-4A7B-8010-79D9FEB61C62}" presName="parentShp" presStyleLbl="node1" presStyleIdx="3" presStyleCnt="8">
        <dgm:presLayoutVars>
          <dgm:bulletEnabled val="1"/>
        </dgm:presLayoutVars>
      </dgm:prSet>
      <dgm:spPr/>
    </dgm:pt>
    <dgm:pt modelId="{12C26F2D-91F1-4399-A359-3684C01BB4E9}" type="pres">
      <dgm:prSet presAssocID="{26CABCDF-980C-4A7B-8010-79D9FEB61C62}" presName="childShp" presStyleLbl="bgAccFollowNode1" presStyleIdx="3" presStyleCnt="8">
        <dgm:presLayoutVars>
          <dgm:bulletEnabled val="1"/>
        </dgm:presLayoutVars>
      </dgm:prSet>
      <dgm:spPr/>
    </dgm:pt>
    <dgm:pt modelId="{7A337AFD-4BB8-46D6-A20D-90EC2A70BCE0}" type="pres">
      <dgm:prSet presAssocID="{E690EEFF-FC84-45A8-BE65-20024A0437DA}" presName="spacing" presStyleCnt="0"/>
      <dgm:spPr/>
    </dgm:pt>
    <dgm:pt modelId="{7FB4A6AE-B6DF-4E43-8169-88FD8C324230}" type="pres">
      <dgm:prSet presAssocID="{AE046CD4-33B9-4670-ACC7-79653A5BD9B8}" presName="linNode" presStyleCnt="0"/>
      <dgm:spPr/>
    </dgm:pt>
    <dgm:pt modelId="{F730596A-CB09-473A-AC58-440A3F5B5CC9}" type="pres">
      <dgm:prSet presAssocID="{AE046CD4-33B9-4670-ACC7-79653A5BD9B8}" presName="parentShp" presStyleLbl="node1" presStyleIdx="4" presStyleCnt="8">
        <dgm:presLayoutVars>
          <dgm:bulletEnabled val="1"/>
        </dgm:presLayoutVars>
      </dgm:prSet>
      <dgm:spPr/>
    </dgm:pt>
    <dgm:pt modelId="{85528C27-8FBB-4D1A-B6DE-3FC0F177949D}" type="pres">
      <dgm:prSet presAssocID="{AE046CD4-33B9-4670-ACC7-79653A5BD9B8}" presName="childShp" presStyleLbl="bgAccFollowNode1" presStyleIdx="4" presStyleCnt="8">
        <dgm:presLayoutVars>
          <dgm:bulletEnabled val="1"/>
        </dgm:presLayoutVars>
      </dgm:prSet>
      <dgm:spPr/>
    </dgm:pt>
    <dgm:pt modelId="{CC35BA3A-354D-4F42-AA4F-1E07104AE3E8}" type="pres">
      <dgm:prSet presAssocID="{EDF65A1E-EF52-4713-9192-9F8522D9F6EE}" presName="spacing" presStyleCnt="0"/>
      <dgm:spPr/>
    </dgm:pt>
    <dgm:pt modelId="{99E95069-3146-4CC5-9510-3F3065C70B36}" type="pres">
      <dgm:prSet presAssocID="{3B02017A-F49A-4635-9696-210E3298B077}" presName="linNode" presStyleCnt="0"/>
      <dgm:spPr/>
    </dgm:pt>
    <dgm:pt modelId="{F9142F9F-0D34-42C7-9A5E-29FBAC7237CA}" type="pres">
      <dgm:prSet presAssocID="{3B02017A-F49A-4635-9696-210E3298B077}" presName="parentShp" presStyleLbl="node1" presStyleIdx="5" presStyleCnt="8">
        <dgm:presLayoutVars>
          <dgm:bulletEnabled val="1"/>
        </dgm:presLayoutVars>
      </dgm:prSet>
      <dgm:spPr/>
    </dgm:pt>
    <dgm:pt modelId="{93DE6E61-9F45-4313-9BA5-C8CD65EB3D91}" type="pres">
      <dgm:prSet presAssocID="{3B02017A-F49A-4635-9696-210E3298B077}" presName="childShp" presStyleLbl="bgAccFollowNode1" presStyleIdx="5" presStyleCnt="8">
        <dgm:presLayoutVars>
          <dgm:bulletEnabled val="1"/>
        </dgm:presLayoutVars>
      </dgm:prSet>
      <dgm:spPr/>
    </dgm:pt>
    <dgm:pt modelId="{A6FAF2D7-9D18-49A4-AEBD-233752EBEF2C}" type="pres">
      <dgm:prSet presAssocID="{565B9474-AA38-4C9E-9AC3-CC3F7E8D26D2}" presName="spacing" presStyleCnt="0"/>
      <dgm:spPr/>
    </dgm:pt>
    <dgm:pt modelId="{5FE624F7-6EFA-4452-8832-F82A275FE624}" type="pres">
      <dgm:prSet presAssocID="{8FA45592-087F-4E7B-AAD1-73D4C4FDFFE1}" presName="linNode" presStyleCnt="0"/>
      <dgm:spPr/>
    </dgm:pt>
    <dgm:pt modelId="{5E3AB70F-346E-445B-8ABD-4DFA1C84D351}" type="pres">
      <dgm:prSet presAssocID="{8FA45592-087F-4E7B-AAD1-73D4C4FDFFE1}" presName="parentShp" presStyleLbl="node1" presStyleIdx="6" presStyleCnt="8">
        <dgm:presLayoutVars>
          <dgm:bulletEnabled val="1"/>
        </dgm:presLayoutVars>
      </dgm:prSet>
      <dgm:spPr/>
    </dgm:pt>
    <dgm:pt modelId="{AE8F1C4F-DA71-4CE9-A557-66414FA1C808}" type="pres">
      <dgm:prSet presAssocID="{8FA45592-087F-4E7B-AAD1-73D4C4FDFFE1}" presName="childShp" presStyleLbl="bgAccFollowNode1" presStyleIdx="6" presStyleCnt="8">
        <dgm:presLayoutVars>
          <dgm:bulletEnabled val="1"/>
        </dgm:presLayoutVars>
      </dgm:prSet>
      <dgm:spPr/>
    </dgm:pt>
    <dgm:pt modelId="{3281D6E0-C64D-4AA0-A71A-2660DF1975A5}" type="pres">
      <dgm:prSet presAssocID="{4AF746E4-E603-4D16-8515-E51B13C60540}" presName="spacing" presStyleCnt="0"/>
      <dgm:spPr/>
    </dgm:pt>
    <dgm:pt modelId="{00F051CD-F12C-401C-9E3E-85AA59BEAFB1}" type="pres">
      <dgm:prSet presAssocID="{F77EFFFD-BA1B-4B05-9F44-7C27C462D1C7}" presName="linNode" presStyleCnt="0"/>
      <dgm:spPr/>
    </dgm:pt>
    <dgm:pt modelId="{3C3BFC07-3A09-4FCA-B8ED-07BC8974A1F0}" type="pres">
      <dgm:prSet presAssocID="{F77EFFFD-BA1B-4B05-9F44-7C27C462D1C7}" presName="parentShp" presStyleLbl="node1" presStyleIdx="7" presStyleCnt="8">
        <dgm:presLayoutVars>
          <dgm:bulletEnabled val="1"/>
        </dgm:presLayoutVars>
      </dgm:prSet>
      <dgm:spPr/>
    </dgm:pt>
    <dgm:pt modelId="{8011E26C-A430-462F-A755-86F58284E660}" type="pres">
      <dgm:prSet presAssocID="{F77EFFFD-BA1B-4B05-9F44-7C27C462D1C7}" presName="childShp" presStyleLbl="bgAccFollowNode1" presStyleIdx="7" presStyleCnt="8">
        <dgm:presLayoutVars>
          <dgm:bulletEnabled val="1"/>
        </dgm:presLayoutVars>
      </dgm:prSet>
      <dgm:spPr/>
    </dgm:pt>
  </dgm:ptLst>
  <dgm:cxnLst>
    <dgm:cxn modelId="{14051D01-1D1C-40C1-B04C-0F5819A2BBF5}" type="presOf" srcId="{8FA45592-087F-4E7B-AAD1-73D4C4FDFFE1}" destId="{5E3AB70F-346E-445B-8ABD-4DFA1C84D351}" srcOrd="0" destOrd="0" presId="urn:microsoft.com/office/officeart/2005/8/layout/vList6"/>
    <dgm:cxn modelId="{2110F905-A2BB-4FB9-8F91-7F677AE37E45}" type="presOf" srcId="{BEFD27C8-5824-43B8-B48B-5BCDF3257DF0}" destId="{671E0209-E1D4-45A6-9241-7DF4A97FB1F1}" srcOrd="0" destOrd="0" presId="urn:microsoft.com/office/officeart/2005/8/layout/vList6"/>
    <dgm:cxn modelId="{1784700B-B9AB-4011-88B2-ACED00F62366}" type="presOf" srcId="{3B02017A-F49A-4635-9696-210E3298B077}" destId="{F9142F9F-0D34-42C7-9A5E-29FBAC7237CA}" srcOrd="0" destOrd="0" presId="urn:microsoft.com/office/officeart/2005/8/layout/vList6"/>
    <dgm:cxn modelId="{2B6CB71F-7258-43D1-91B7-A418EF6145B7}" srcId="{6E0D895C-0FDB-4AFB-981F-7FB3E05BD7EB}" destId="{F681DC76-4C60-4C49-A1E6-9B3D94838EF5}" srcOrd="2" destOrd="0" parTransId="{ED9AE640-EB98-4E85-91FC-4621BD8A1E34}" sibTransId="{3DCCADB4-4A33-4C9C-BD89-AA2CAC4F1244}"/>
    <dgm:cxn modelId="{781B2525-6691-44AB-8643-D3E893B518B7}" type="presOf" srcId="{7876AF3E-EF29-4E66-8754-628BFF577E28}" destId="{AE8F1C4F-DA71-4CE9-A557-66414FA1C808}" srcOrd="0" destOrd="0" presId="urn:microsoft.com/office/officeart/2005/8/layout/vList6"/>
    <dgm:cxn modelId="{B820DC28-068A-4EF1-8DC1-6AAFB011E45C}" srcId="{6071DD9F-134C-49DF-A843-C98B8C28A035}" destId="{BEFD27C8-5824-43B8-B48B-5BCDF3257DF0}" srcOrd="0" destOrd="0" parTransId="{567762A4-EC75-433B-BB47-5638B6157708}" sibTransId="{B7929E8D-17F7-4EF2-A330-453A6B37AF08}"/>
    <dgm:cxn modelId="{D1013242-9C36-45B9-8C79-FD231717563D}" srcId="{6E0D895C-0FDB-4AFB-981F-7FB3E05BD7EB}" destId="{26CABCDF-980C-4A7B-8010-79D9FEB61C62}" srcOrd="3" destOrd="0" parTransId="{36D2B037-870C-4CEC-AA38-6529D66A54D3}" sibTransId="{E690EEFF-FC84-45A8-BE65-20024A0437DA}"/>
    <dgm:cxn modelId="{F2634A43-D19A-4879-B372-0E9F1356BB7D}" srcId="{6E0D895C-0FDB-4AFB-981F-7FB3E05BD7EB}" destId="{3B02017A-F49A-4635-9696-210E3298B077}" srcOrd="5" destOrd="0" parTransId="{CFCDB975-A90F-4434-A546-2B6EC88A2BAE}" sibTransId="{565B9474-AA38-4C9E-9AC3-CC3F7E8D26D2}"/>
    <dgm:cxn modelId="{94AA3652-17B1-4590-9BFA-CEA52DCAEA46}" srcId="{6E0D895C-0FDB-4AFB-981F-7FB3E05BD7EB}" destId="{8FA45592-087F-4E7B-AAD1-73D4C4FDFFE1}" srcOrd="6" destOrd="0" parTransId="{76C02419-CAE7-43A0-B443-6F6BDF7825F9}" sibTransId="{4AF746E4-E603-4D16-8515-E51B13C60540}"/>
    <dgm:cxn modelId="{D8EDDD54-E067-4E10-91EB-FAFC2E92E00F}" srcId="{6E0D895C-0FDB-4AFB-981F-7FB3E05BD7EB}" destId="{F77EFFFD-BA1B-4B05-9F44-7C27C462D1C7}" srcOrd="7" destOrd="0" parTransId="{BB11121A-06C5-4D12-9FB3-649D1FB6FFE8}" sibTransId="{243E2D93-EDC5-4670-B1D9-AA4EC6BFCB58}"/>
    <dgm:cxn modelId="{F9727E55-8F15-46D0-BD16-5C4D3FF3D5C6}" type="presOf" srcId="{6071DD9F-134C-49DF-A843-C98B8C28A035}" destId="{58007122-CFCB-481C-9B39-542DD9556D1C}" srcOrd="0" destOrd="0" presId="urn:microsoft.com/office/officeart/2005/8/layout/vList6"/>
    <dgm:cxn modelId="{426B005A-BEBA-498C-B15A-DB6980B7BAB5}" srcId="{6E0D895C-0FDB-4AFB-981F-7FB3E05BD7EB}" destId="{AE046CD4-33B9-4670-ACC7-79653A5BD9B8}" srcOrd="4" destOrd="0" parTransId="{C6BB544F-2B02-438A-B8CB-D8BDD6FC6A2D}" sibTransId="{EDF65A1E-EF52-4713-9192-9F8522D9F6EE}"/>
    <dgm:cxn modelId="{7676967B-D3EF-4EBB-B98D-C7B634647E90}" srcId="{8FA45592-087F-4E7B-AAD1-73D4C4FDFFE1}" destId="{7876AF3E-EF29-4E66-8754-628BFF577E28}" srcOrd="0" destOrd="0" parTransId="{386BAEFC-FE01-4857-A9D0-8A70C31787AD}" sibTransId="{7F88D3A0-C482-4038-A6FF-C083CE8BB83B}"/>
    <dgm:cxn modelId="{1EA9AE87-B44A-4990-8DB5-984FFA5F882F}" srcId="{6E0D895C-0FDB-4AFB-981F-7FB3E05BD7EB}" destId="{15B8C6E6-4C55-41CB-A384-B0994DD0AE47}" srcOrd="0" destOrd="0" parTransId="{8DCA7837-BAFF-4D6D-A7BF-A630D745DCC2}" sibTransId="{E375A429-B743-4731-8AB1-14A64FF2D942}"/>
    <dgm:cxn modelId="{F0B83E8A-8864-4E03-AAC3-FC87B539757D}" type="presOf" srcId="{AE046CD4-33B9-4670-ACC7-79653A5BD9B8}" destId="{F730596A-CB09-473A-AC58-440A3F5B5CC9}" srcOrd="0" destOrd="0" presId="urn:microsoft.com/office/officeart/2005/8/layout/vList6"/>
    <dgm:cxn modelId="{22A1518F-3B49-4ECC-AE04-940C65191C23}" type="presOf" srcId="{15B8C6E6-4C55-41CB-A384-B0994DD0AE47}" destId="{76EA24E7-74D7-42F1-9A18-AC9872F0F1C0}" srcOrd="0" destOrd="0" presId="urn:microsoft.com/office/officeart/2005/8/layout/vList6"/>
    <dgm:cxn modelId="{D9D5AC96-40A1-43A7-A904-B4882D57195F}" type="presOf" srcId="{A06D59C7-C7C3-46F3-9A33-2EF25A4DF613}" destId="{12C26F2D-91F1-4399-A359-3684C01BB4E9}" srcOrd="0" destOrd="0" presId="urn:microsoft.com/office/officeart/2005/8/layout/vList6"/>
    <dgm:cxn modelId="{E5659A97-5CF6-4EF0-8606-3F0564BEDF9A}" srcId="{26CABCDF-980C-4A7B-8010-79D9FEB61C62}" destId="{A06D59C7-C7C3-46F3-9A33-2EF25A4DF613}" srcOrd="0" destOrd="0" parTransId="{D1F2BED0-9FD2-496C-AF66-83DB6148631A}" sibTransId="{F8928A87-F8E2-4735-BC8B-DF4500767B84}"/>
    <dgm:cxn modelId="{9709229D-0EDC-4A2E-94E9-F3F485333595}" type="presOf" srcId="{4AA5F323-5487-4B06-BE9D-10F1DA79B285}" destId="{93DE6E61-9F45-4313-9BA5-C8CD65EB3D91}" srcOrd="0" destOrd="0" presId="urn:microsoft.com/office/officeart/2005/8/layout/vList6"/>
    <dgm:cxn modelId="{66293AA2-E9E0-4779-857A-586FD845D2FE}" srcId="{15B8C6E6-4C55-41CB-A384-B0994DD0AE47}" destId="{D7F957EC-F7B2-4424-8243-215F3471494A}" srcOrd="0" destOrd="0" parTransId="{1BA7CFF5-9993-41B3-86FE-2D87CDD2A738}" sibTransId="{A2411CB4-C180-4624-85DB-7718073EC850}"/>
    <dgm:cxn modelId="{79A150B7-16A1-4060-A870-01F44914DB98}" srcId="{AE046CD4-33B9-4670-ACC7-79653A5BD9B8}" destId="{D098BC0C-D602-4515-867E-B48EC48379B8}" srcOrd="0" destOrd="0" parTransId="{99735D04-D0E7-4771-99B5-8BAA888928F1}" sibTransId="{C07409E6-7013-44AA-9592-6D7CC4BE7247}"/>
    <dgm:cxn modelId="{330968BC-39BE-4468-9D46-8C34558BD167}" type="presOf" srcId="{F77EFFFD-BA1B-4B05-9F44-7C27C462D1C7}" destId="{3C3BFC07-3A09-4FCA-B8ED-07BC8974A1F0}" srcOrd="0" destOrd="0" presId="urn:microsoft.com/office/officeart/2005/8/layout/vList6"/>
    <dgm:cxn modelId="{9C21D0C3-BD10-49FA-A838-58EA93BA9AF5}" type="presOf" srcId="{D098BC0C-D602-4515-867E-B48EC48379B8}" destId="{85528C27-8FBB-4D1A-B6DE-3FC0F177949D}" srcOrd="0" destOrd="0" presId="urn:microsoft.com/office/officeart/2005/8/layout/vList6"/>
    <dgm:cxn modelId="{3446E7CD-C15E-4DE6-BE82-141837EF4699}" type="presOf" srcId="{6E0D895C-0FDB-4AFB-981F-7FB3E05BD7EB}" destId="{B6B03CC2-EF8D-4D06-BFED-BBE9EB9237A7}" srcOrd="0" destOrd="0" presId="urn:microsoft.com/office/officeart/2005/8/layout/vList6"/>
    <dgm:cxn modelId="{7AA76FD9-B8A6-44E9-BAC9-C152924AA9ED}" type="presOf" srcId="{9C0392CF-E247-415B-A198-30E5F1350021}" destId="{A1ED5691-167E-47C0-8278-1A940E6F8F88}" srcOrd="0" destOrd="0" presId="urn:microsoft.com/office/officeart/2005/8/layout/vList6"/>
    <dgm:cxn modelId="{E92740DC-AEB6-469C-ABB9-503B078D703B}" type="presOf" srcId="{D7F957EC-F7B2-4424-8243-215F3471494A}" destId="{6C90F4F1-7920-484A-B03A-E2B104C09357}" srcOrd="0" destOrd="0" presId="urn:microsoft.com/office/officeart/2005/8/layout/vList6"/>
    <dgm:cxn modelId="{84DFE2E6-AB76-405E-B44C-BB8D8314856A}" type="presOf" srcId="{26CABCDF-980C-4A7B-8010-79D9FEB61C62}" destId="{806150F6-AE05-47EE-80C9-FB1E53AF7632}" srcOrd="0" destOrd="0" presId="urn:microsoft.com/office/officeart/2005/8/layout/vList6"/>
    <dgm:cxn modelId="{F82B94E9-AE0B-4373-8CEF-B6198B1FCC0C}" type="presOf" srcId="{F681DC76-4C60-4C49-A1E6-9B3D94838EF5}" destId="{5149C7B9-5281-4380-8790-C5771688F1BC}" srcOrd="0" destOrd="0" presId="urn:microsoft.com/office/officeart/2005/8/layout/vList6"/>
    <dgm:cxn modelId="{95F179F0-CDD8-4DA6-9B79-3F23FA8BE981}" srcId="{6E0D895C-0FDB-4AFB-981F-7FB3E05BD7EB}" destId="{6071DD9F-134C-49DF-A843-C98B8C28A035}" srcOrd="1" destOrd="0" parTransId="{019EF179-CA1D-442F-9C8D-B4E9A23B4963}" sibTransId="{AEAD7538-67C4-4386-8123-4AB2CE93B032}"/>
    <dgm:cxn modelId="{0385DCF1-E91D-4811-AC27-694E75A6A4DF}" srcId="{F681DC76-4C60-4C49-A1E6-9B3D94838EF5}" destId="{9C0392CF-E247-415B-A198-30E5F1350021}" srcOrd="0" destOrd="0" parTransId="{DD40F2CC-B97E-43EF-9CA9-25E9B0B6DFBD}" sibTransId="{C7F33941-A19F-4B74-A1D8-CB7EE1CED416}"/>
    <dgm:cxn modelId="{D3B8C4FF-18AB-4569-BD4C-594AE92D2DDC}" srcId="{3B02017A-F49A-4635-9696-210E3298B077}" destId="{4AA5F323-5487-4B06-BE9D-10F1DA79B285}" srcOrd="0" destOrd="0" parTransId="{450D8B64-15DE-4326-B519-2DD9E3183F42}" sibTransId="{A5B2B0D0-65A8-4F78-BF1A-D5CA601027B8}"/>
    <dgm:cxn modelId="{5DB2950C-733B-4F4E-A691-E9968016D50B}" type="presParOf" srcId="{B6B03CC2-EF8D-4D06-BFED-BBE9EB9237A7}" destId="{9945410B-9A99-4907-A28B-F77F1A372571}" srcOrd="0" destOrd="0" presId="urn:microsoft.com/office/officeart/2005/8/layout/vList6"/>
    <dgm:cxn modelId="{43B8A430-516E-4DED-82F5-8E95AB20958C}" type="presParOf" srcId="{9945410B-9A99-4907-A28B-F77F1A372571}" destId="{76EA24E7-74D7-42F1-9A18-AC9872F0F1C0}" srcOrd="0" destOrd="0" presId="urn:microsoft.com/office/officeart/2005/8/layout/vList6"/>
    <dgm:cxn modelId="{30BE82C9-3827-49EF-8DFE-074E2A89FEC8}" type="presParOf" srcId="{9945410B-9A99-4907-A28B-F77F1A372571}" destId="{6C90F4F1-7920-484A-B03A-E2B104C09357}" srcOrd="1" destOrd="0" presId="urn:microsoft.com/office/officeart/2005/8/layout/vList6"/>
    <dgm:cxn modelId="{E7FA6397-1CFD-430D-8D1D-FCC3EE63013C}" type="presParOf" srcId="{B6B03CC2-EF8D-4D06-BFED-BBE9EB9237A7}" destId="{E7C8D94E-27A2-4E7E-8969-6EF9DEDC6DD5}" srcOrd="1" destOrd="0" presId="urn:microsoft.com/office/officeart/2005/8/layout/vList6"/>
    <dgm:cxn modelId="{A77BF3E1-2531-49A2-AB9D-D3C2FF63605B}" type="presParOf" srcId="{B6B03CC2-EF8D-4D06-BFED-BBE9EB9237A7}" destId="{1B3C4970-A440-4B40-8A57-E492517E5F6F}" srcOrd="2" destOrd="0" presId="urn:microsoft.com/office/officeart/2005/8/layout/vList6"/>
    <dgm:cxn modelId="{522DC3C4-8432-4CAB-B261-C073982BA5AE}" type="presParOf" srcId="{1B3C4970-A440-4B40-8A57-E492517E5F6F}" destId="{58007122-CFCB-481C-9B39-542DD9556D1C}" srcOrd="0" destOrd="0" presId="urn:microsoft.com/office/officeart/2005/8/layout/vList6"/>
    <dgm:cxn modelId="{32CE7C81-5681-4C7D-BE1D-0D89EDC0F1D4}" type="presParOf" srcId="{1B3C4970-A440-4B40-8A57-E492517E5F6F}" destId="{671E0209-E1D4-45A6-9241-7DF4A97FB1F1}" srcOrd="1" destOrd="0" presId="urn:microsoft.com/office/officeart/2005/8/layout/vList6"/>
    <dgm:cxn modelId="{82FD8245-56DC-46BF-BC43-10FAEE066D3A}" type="presParOf" srcId="{B6B03CC2-EF8D-4D06-BFED-BBE9EB9237A7}" destId="{E7822DD0-442A-442F-8D3B-335E73D9CB06}" srcOrd="3" destOrd="0" presId="urn:microsoft.com/office/officeart/2005/8/layout/vList6"/>
    <dgm:cxn modelId="{61DA1BEA-13C6-4F85-828E-219F48100DCF}" type="presParOf" srcId="{B6B03CC2-EF8D-4D06-BFED-BBE9EB9237A7}" destId="{F6AABF2D-D95F-4055-930D-2D260D778414}" srcOrd="4" destOrd="0" presId="urn:microsoft.com/office/officeart/2005/8/layout/vList6"/>
    <dgm:cxn modelId="{EBDD7996-6CE7-4ACA-8526-060712851285}" type="presParOf" srcId="{F6AABF2D-D95F-4055-930D-2D260D778414}" destId="{5149C7B9-5281-4380-8790-C5771688F1BC}" srcOrd="0" destOrd="0" presId="urn:microsoft.com/office/officeart/2005/8/layout/vList6"/>
    <dgm:cxn modelId="{A9A55E15-9F2E-4503-923E-C9143C31BF8F}" type="presParOf" srcId="{F6AABF2D-D95F-4055-930D-2D260D778414}" destId="{A1ED5691-167E-47C0-8278-1A940E6F8F88}" srcOrd="1" destOrd="0" presId="urn:microsoft.com/office/officeart/2005/8/layout/vList6"/>
    <dgm:cxn modelId="{51A4B721-8347-428F-B79B-8D0C73093B17}" type="presParOf" srcId="{B6B03CC2-EF8D-4D06-BFED-BBE9EB9237A7}" destId="{270B2405-30B4-4E2C-8794-6FB4DE5EEC34}" srcOrd="5" destOrd="0" presId="urn:microsoft.com/office/officeart/2005/8/layout/vList6"/>
    <dgm:cxn modelId="{92D2B0A1-4912-4716-AA2B-4FAF97407357}" type="presParOf" srcId="{B6B03CC2-EF8D-4D06-BFED-BBE9EB9237A7}" destId="{3A4D6CC5-0660-4DF2-9A72-3AD43FFC39C4}" srcOrd="6" destOrd="0" presId="urn:microsoft.com/office/officeart/2005/8/layout/vList6"/>
    <dgm:cxn modelId="{1F597628-08FE-4EC8-9956-2172DE4BFC1A}" type="presParOf" srcId="{3A4D6CC5-0660-4DF2-9A72-3AD43FFC39C4}" destId="{806150F6-AE05-47EE-80C9-FB1E53AF7632}" srcOrd="0" destOrd="0" presId="urn:microsoft.com/office/officeart/2005/8/layout/vList6"/>
    <dgm:cxn modelId="{0E9C791A-D4C1-43B6-9ACB-16E94886CAD6}" type="presParOf" srcId="{3A4D6CC5-0660-4DF2-9A72-3AD43FFC39C4}" destId="{12C26F2D-91F1-4399-A359-3684C01BB4E9}" srcOrd="1" destOrd="0" presId="urn:microsoft.com/office/officeart/2005/8/layout/vList6"/>
    <dgm:cxn modelId="{BEA24A3A-E6DB-453D-B77E-144C20EE9292}" type="presParOf" srcId="{B6B03CC2-EF8D-4D06-BFED-BBE9EB9237A7}" destId="{7A337AFD-4BB8-46D6-A20D-90EC2A70BCE0}" srcOrd="7" destOrd="0" presId="urn:microsoft.com/office/officeart/2005/8/layout/vList6"/>
    <dgm:cxn modelId="{BE415D48-866F-4913-B666-6434D37A68E8}" type="presParOf" srcId="{B6B03CC2-EF8D-4D06-BFED-BBE9EB9237A7}" destId="{7FB4A6AE-B6DF-4E43-8169-88FD8C324230}" srcOrd="8" destOrd="0" presId="urn:microsoft.com/office/officeart/2005/8/layout/vList6"/>
    <dgm:cxn modelId="{C56EB6E6-4CCB-4751-8A1C-2E8B0FDC284A}" type="presParOf" srcId="{7FB4A6AE-B6DF-4E43-8169-88FD8C324230}" destId="{F730596A-CB09-473A-AC58-440A3F5B5CC9}" srcOrd="0" destOrd="0" presId="urn:microsoft.com/office/officeart/2005/8/layout/vList6"/>
    <dgm:cxn modelId="{401BE6A0-99AA-4A92-B8C3-EC2E327222FB}" type="presParOf" srcId="{7FB4A6AE-B6DF-4E43-8169-88FD8C324230}" destId="{85528C27-8FBB-4D1A-B6DE-3FC0F177949D}" srcOrd="1" destOrd="0" presId="urn:microsoft.com/office/officeart/2005/8/layout/vList6"/>
    <dgm:cxn modelId="{5C91B353-AF0A-448E-9817-A284E564816C}" type="presParOf" srcId="{B6B03CC2-EF8D-4D06-BFED-BBE9EB9237A7}" destId="{CC35BA3A-354D-4F42-AA4F-1E07104AE3E8}" srcOrd="9" destOrd="0" presId="urn:microsoft.com/office/officeart/2005/8/layout/vList6"/>
    <dgm:cxn modelId="{E039FC7C-F0DE-477D-AE5A-1512BC090979}" type="presParOf" srcId="{B6B03CC2-EF8D-4D06-BFED-BBE9EB9237A7}" destId="{99E95069-3146-4CC5-9510-3F3065C70B36}" srcOrd="10" destOrd="0" presId="urn:microsoft.com/office/officeart/2005/8/layout/vList6"/>
    <dgm:cxn modelId="{C0BFA2F1-0911-4535-AB64-D55856301B7C}" type="presParOf" srcId="{99E95069-3146-4CC5-9510-3F3065C70B36}" destId="{F9142F9F-0D34-42C7-9A5E-29FBAC7237CA}" srcOrd="0" destOrd="0" presId="urn:microsoft.com/office/officeart/2005/8/layout/vList6"/>
    <dgm:cxn modelId="{55D150C2-F156-4F61-8733-6F7591D0C074}" type="presParOf" srcId="{99E95069-3146-4CC5-9510-3F3065C70B36}" destId="{93DE6E61-9F45-4313-9BA5-C8CD65EB3D91}" srcOrd="1" destOrd="0" presId="urn:microsoft.com/office/officeart/2005/8/layout/vList6"/>
    <dgm:cxn modelId="{3EC65F7F-C138-4055-8858-3126D56CF7BB}" type="presParOf" srcId="{B6B03CC2-EF8D-4D06-BFED-BBE9EB9237A7}" destId="{A6FAF2D7-9D18-49A4-AEBD-233752EBEF2C}" srcOrd="11" destOrd="0" presId="urn:microsoft.com/office/officeart/2005/8/layout/vList6"/>
    <dgm:cxn modelId="{60D03896-A625-44F1-855B-24B8F4061B44}" type="presParOf" srcId="{B6B03CC2-EF8D-4D06-BFED-BBE9EB9237A7}" destId="{5FE624F7-6EFA-4452-8832-F82A275FE624}" srcOrd="12" destOrd="0" presId="urn:microsoft.com/office/officeart/2005/8/layout/vList6"/>
    <dgm:cxn modelId="{C0C6A9CD-8AF0-46F4-87CA-CFAA15862C57}" type="presParOf" srcId="{5FE624F7-6EFA-4452-8832-F82A275FE624}" destId="{5E3AB70F-346E-445B-8ABD-4DFA1C84D351}" srcOrd="0" destOrd="0" presId="urn:microsoft.com/office/officeart/2005/8/layout/vList6"/>
    <dgm:cxn modelId="{5D3312B0-634D-4D6D-ADC6-D2650F3B9326}" type="presParOf" srcId="{5FE624F7-6EFA-4452-8832-F82A275FE624}" destId="{AE8F1C4F-DA71-4CE9-A557-66414FA1C808}" srcOrd="1" destOrd="0" presId="urn:microsoft.com/office/officeart/2005/8/layout/vList6"/>
    <dgm:cxn modelId="{9A5157E5-C836-4A7C-86B4-005824B76F12}" type="presParOf" srcId="{B6B03CC2-EF8D-4D06-BFED-BBE9EB9237A7}" destId="{3281D6E0-C64D-4AA0-A71A-2660DF1975A5}" srcOrd="13" destOrd="0" presId="urn:microsoft.com/office/officeart/2005/8/layout/vList6"/>
    <dgm:cxn modelId="{4DB1B2BB-E556-495E-BE01-AEC86DD02874}" type="presParOf" srcId="{B6B03CC2-EF8D-4D06-BFED-BBE9EB9237A7}" destId="{00F051CD-F12C-401C-9E3E-85AA59BEAFB1}" srcOrd="14" destOrd="0" presId="urn:microsoft.com/office/officeart/2005/8/layout/vList6"/>
    <dgm:cxn modelId="{A1B3FEA0-4A82-43F3-8E3D-16DC22B282F7}" type="presParOf" srcId="{00F051CD-F12C-401C-9E3E-85AA59BEAFB1}" destId="{3C3BFC07-3A09-4FCA-B8ED-07BC8974A1F0}" srcOrd="0" destOrd="0" presId="urn:microsoft.com/office/officeart/2005/8/layout/vList6"/>
    <dgm:cxn modelId="{F91D5A3E-CCB0-4F9D-902F-61B7A6EEE2F8}" type="presParOf" srcId="{00F051CD-F12C-401C-9E3E-85AA59BEAFB1}" destId="{8011E26C-A430-462F-A755-86F58284E66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EC317-044A-43B0-A5A9-CD8CC036A928}">
      <dsp:nvSpPr>
        <dsp:cNvPr id="0" name=""/>
        <dsp:cNvSpPr/>
      </dsp:nvSpPr>
      <dsp:spPr>
        <a:xfrm>
          <a:off x="0" y="463855"/>
          <a:ext cx="7272808" cy="705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445A32-A42B-45EC-A69F-CB2F2772E6CF}">
      <dsp:nvSpPr>
        <dsp:cNvPr id="0" name=""/>
        <dsp:cNvSpPr/>
      </dsp:nvSpPr>
      <dsp:spPr>
        <a:xfrm>
          <a:off x="363640" y="50575"/>
          <a:ext cx="5090965" cy="8265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Using JIRA</a:t>
          </a:r>
        </a:p>
      </dsp:txBody>
      <dsp:txXfrm>
        <a:off x="403989" y="90924"/>
        <a:ext cx="5010267" cy="745862"/>
      </dsp:txXfrm>
    </dsp:sp>
    <dsp:sp modelId="{C9C3A3C8-283C-4351-B69C-3BE76B7F20E1}">
      <dsp:nvSpPr>
        <dsp:cNvPr id="0" name=""/>
        <dsp:cNvSpPr/>
      </dsp:nvSpPr>
      <dsp:spPr>
        <a:xfrm>
          <a:off x="0" y="1733936"/>
          <a:ext cx="7272808" cy="70560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EF63DBAC-B64E-4C64-A55F-32A92E4DDFA3}">
      <dsp:nvSpPr>
        <dsp:cNvPr id="0" name=""/>
        <dsp:cNvSpPr/>
      </dsp:nvSpPr>
      <dsp:spPr>
        <a:xfrm>
          <a:off x="363640" y="1320655"/>
          <a:ext cx="5090965" cy="82656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Bug Logging guidelines</a:t>
          </a:r>
        </a:p>
      </dsp:txBody>
      <dsp:txXfrm>
        <a:off x="403989" y="1361004"/>
        <a:ext cx="5010267" cy="745862"/>
      </dsp:txXfrm>
    </dsp:sp>
    <dsp:sp modelId="{549F4BE9-517B-4B91-AE11-C4FBF661F106}">
      <dsp:nvSpPr>
        <dsp:cNvPr id="0" name=""/>
        <dsp:cNvSpPr/>
      </dsp:nvSpPr>
      <dsp:spPr>
        <a:xfrm>
          <a:off x="0" y="3004016"/>
          <a:ext cx="7272808" cy="7056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80A8DC8A-9896-4CE9-A797-0FA2B70912D7}">
      <dsp:nvSpPr>
        <dsp:cNvPr id="0" name=""/>
        <dsp:cNvSpPr/>
      </dsp:nvSpPr>
      <dsp:spPr>
        <a:xfrm>
          <a:off x="363640" y="2590736"/>
          <a:ext cx="5090965" cy="8265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Bug Life Cycle</a:t>
          </a:r>
        </a:p>
      </dsp:txBody>
      <dsp:txXfrm>
        <a:off x="403989" y="2631085"/>
        <a:ext cx="5010267"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03430-1985-4783-A29F-DA855ABB295F}">
      <dsp:nvSpPr>
        <dsp:cNvPr id="0" name=""/>
        <dsp:cNvSpPr/>
      </dsp:nvSpPr>
      <dsp:spPr>
        <a:xfrm rot="5400000">
          <a:off x="1958101" y="732216"/>
          <a:ext cx="637237" cy="72547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FE923DD6-15A9-44DE-919F-BE37D2B3B0A5}">
      <dsp:nvSpPr>
        <dsp:cNvPr id="0" name=""/>
        <dsp:cNvSpPr/>
      </dsp:nvSpPr>
      <dsp:spPr>
        <a:xfrm>
          <a:off x="1789272" y="25826"/>
          <a:ext cx="1072732" cy="750877"/>
        </a:xfrm>
        <a:prstGeom prst="roundRect">
          <a:avLst>
            <a:gd name="adj" fmla="val 16670"/>
          </a:avLst>
        </a:prstGeom>
        <a:solidFill>
          <a:schemeClr val="accent2">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New</a:t>
          </a:r>
        </a:p>
      </dsp:txBody>
      <dsp:txXfrm>
        <a:off x="1825933" y="62487"/>
        <a:ext cx="999410" cy="677555"/>
      </dsp:txXfrm>
    </dsp:sp>
    <dsp:sp modelId="{26BDF2EE-068B-4A75-85A7-CA0A65E28492}">
      <dsp:nvSpPr>
        <dsp:cNvPr id="0" name=""/>
        <dsp:cNvSpPr/>
      </dsp:nvSpPr>
      <dsp:spPr>
        <a:xfrm>
          <a:off x="2862004" y="97439"/>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7E79130F-94C8-4413-B8B8-066AC9D6F8AF}">
      <dsp:nvSpPr>
        <dsp:cNvPr id="0" name=""/>
        <dsp:cNvSpPr/>
      </dsp:nvSpPr>
      <dsp:spPr>
        <a:xfrm rot="5400000">
          <a:off x="2847510" y="1575699"/>
          <a:ext cx="637237" cy="725471"/>
        </a:xfrm>
        <a:prstGeom prst="bentUpArrow">
          <a:avLst>
            <a:gd name="adj1" fmla="val 32840"/>
            <a:gd name="adj2" fmla="val 25000"/>
            <a:gd name="adj3" fmla="val 35780"/>
          </a:avLst>
        </a:prstGeom>
        <a:solidFill>
          <a:schemeClr val="accent1">
            <a:tint val="50000"/>
            <a:hueOff val="-4363171"/>
            <a:satOff val="-234"/>
            <a:lumOff val="3788"/>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C29C7DDE-FDB8-4074-B9C5-0095DB4B0399}">
      <dsp:nvSpPr>
        <dsp:cNvPr id="0" name=""/>
        <dsp:cNvSpPr/>
      </dsp:nvSpPr>
      <dsp:spPr>
        <a:xfrm>
          <a:off x="2678681" y="869309"/>
          <a:ext cx="1072732" cy="750877"/>
        </a:xfrm>
        <a:prstGeom prst="roundRect">
          <a:avLst>
            <a:gd name="adj" fmla="val 16670"/>
          </a:avLst>
        </a:prstGeom>
        <a:solidFill>
          <a:schemeClr val="accent3">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Open</a:t>
          </a:r>
        </a:p>
      </dsp:txBody>
      <dsp:txXfrm>
        <a:off x="2715342" y="905970"/>
        <a:ext cx="999410" cy="677555"/>
      </dsp:txXfrm>
    </dsp:sp>
    <dsp:sp modelId="{70A894DB-C79D-4432-A399-93EAB7399DF1}">
      <dsp:nvSpPr>
        <dsp:cNvPr id="0" name=""/>
        <dsp:cNvSpPr/>
      </dsp:nvSpPr>
      <dsp:spPr>
        <a:xfrm>
          <a:off x="3751413" y="940923"/>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342F173D-17A6-4F5C-A9A9-46D25F8F8771}">
      <dsp:nvSpPr>
        <dsp:cNvPr id="0" name=""/>
        <dsp:cNvSpPr/>
      </dsp:nvSpPr>
      <dsp:spPr>
        <a:xfrm rot="5400000">
          <a:off x="3736919" y="2419183"/>
          <a:ext cx="637237" cy="725471"/>
        </a:xfrm>
        <a:prstGeom prst="bentUpArrow">
          <a:avLst>
            <a:gd name="adj1" fmla="val 32840"/>
            <a:gd name="adj2" fmla="val 25000"/>
            <a:gd name="adj3" fmla="val 35780"/>
          </a:avLst>
        </a:prstGeom>
        <a:solidFill>
          <a:schemeClr val="accent1">
            <a:tint val="50000"/>
            <a:hueOff val="-8726342"/>
            <a:satOff val="-469"/>
            <a:lumOff val="7576"/>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F2ACCE0E-714F-455E-89EA-E514228FA82F}">
      <dsp:nvSpPr>
        <dsp:cNvPr id="0" name=""/>
        <dsp:cNvSpPr/>
      </dsp:nvSpPr>
      <dsp:spPr>
        <a:xfrm>
          <a:off x="3568089" y="1712793"/>
          <a:ext cx="1072732" cy="750877"/>
        </a:xfrm>
        <a:prstGeom prst="roundRect">
          <a:avLst>
            <a:gd name="adj" fmla="val 16670"/>
          </a:avLst>
        </a:prstGeom>
        <a:solidFill>
          <a:schemeClr val="accent4">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 progress</a:t>
          </a:r>
        </a:p>
      </dsp:txBody>
      <dsp:txXfrm>
        <a:off x="3604750" y="1749454"/>
        <a:ext cx="999410" cy="677555"/>
      </dsp:txXfrm>
    </dsp:sp>
    <dsp:sp modelId="{FB8FE514-83DB-41B4-BF64-9DFBC5B8ECF5}">
      <dsp:nvSpPr>
        <dsp:cNvPr id="0" name=""/>
        <dsp:cNvSpPr/>
      </dsp:nvSpPr>
      <dsp:spPr>
        <a:xfrm>
          <a:off x="4640822" y="1784406"/>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BED89DEF-9C10-4C2A-A15B-1C58F1885DBE}">
      <dsp:nvSpPr>
        <dsp:cNvPr id="0" name=""/>
        <dsp:cNvSpPr/>
      </dsp:nvSpPr>
      <dsp:spPr>
        <a:xfrm rot="5400000">
          <a:off x="4626327" y="3262666"/>
          <a:ext cx="637237" cy="725471"/>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3732D00-2812-4908-A00C-D2BFB91B9544}">
      <dsp:nvSpPr>
        <dsp:cNvPr id="0" name=""/>
        <dsp:cNvSpPr/>
      </dsp:nvSpPr>
      <dsp:spPr>
        <a:xfrm>
          <a:off x="4457498" y="2556276"/>
          <a:ext cx="1072732" cy="750877"/>
        </a:xfrm>
        <a:prstGeom prst="roundRect">
          <a:avLst>
            <a:gd name="adj" fmla="val 16670"/>
          </a:avLst>
        </a:prstGeom>
        <a:solidFill>
          <a:schemeClr val="accent5">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Review</a:t>
          </a:r>
        </a:p>
      </dsp:txBody>
      <dsp:txXfrm>
        <a:off x="4494159" y="2592937"/>
        <a:ext cx="999410" cy="677555"/>
      </dsp:txXfrm>
    </dsp:sp>
    <dsp:sp modelId="{02B8001A-D69F-4741-BD65-FC6CF91A4FE1}">
      <dsp:nvSpPr>
        <dsp:cNvPr id="0" name=""/>
        <dsp:cNvSpPr/>
      </dsp:nvSpPr>
      <dsp:spPr>
        <a:xfrm>
          <a:off x="5530230" y="2627889"/>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22BA19E5-B91F-4A32-914A-CEBDA3B9AD79}">
      <dsp:nvSpPr>
        <dsp:cNvPr id="0" name=""/>
        <dsp:cNvSpPr/>
      </dsp:nvSpPr>
      <dsp:spPr>
        <a:xfrm>
          <a:off x="5346907" y="3399759"/>
          <a:ext cx="1072732" cy="750877"/>
        </a:xfrm>
        <a:prstGeom prst="roundRect">
          <a:avLst>
            <a:gd name="adj" fmla="val 16670"/>
          </a:avLst>
        </a:prstGeom>
        <a:solidFill>
          <a:schemeClr val="accent6">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Closed</a:t>
          </a:r>
        </a:p>
      </dsp:txBody>
      <dsp:txXfrm>
        <a:off x="5383568" y="3436420"/>
        <a:ext cx="999410" cy="677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B7FB-C87F-4690-B6ED-41A8F2388079}">
      <dsp:nvSpPr>
        <dsp:cNvPr id="0" name=""/>
        <dsp:cNvSpPr/>
      </dsp:nvSpPr>
      <dsp:spPr>
        <a:xfrm rot="5400000">
          <a:off x="385107" y="1570877"/>
          <a:ext cx="1140822" cy="1898302"/>
        </a:xfrm>
        <a:prstGeom prst="corner">
          <a:avLst>
            <a:gd name="adj1" fmla="val 16120"/>
            <a:gd name="adj2" fmla="val 16110"/>
          </a:avLst>
        </a:prstGeom>
        <a:solidFill>
          <a:schemeClr val="accent2">
            <a:hueOff val="0"/>
            <a:satOff val="0"/>
            <a:lumOff val="0"/>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90E0FFA7-0D42-4E15-868E-C66EF5015F2E}">
      <dsp:nvSpPr>
        <dsp:cNvPr id="0" name=""/>
        <dsp:cNvSpPr/>
      </dsp:nvSpPr>
      <dsp:spPr>
        <a:xfrm>
          <a:off x="194676" y="2138060"/>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New</a:t>
          </a:r>
        </a:p>
      </dsp:txBody>
      <dsp:txXfrm>
        <a:off x="194676" y="2138060"/>
        <a:ext cx="1713797" cy="1502244"/>
      </dsp:txXfrm>
    </dsp:sp>
    <dsp:sp modelId="{4B19733B-DA59-4D5C-A0D8-5282ED5AA286}">
      <dsp:nvSpPr>
        <dsp:cNvPr id="0" name=""/>
        <dsp:cNvSpPr/>
      </dsp:nvSpPr>
      <dsp:spPr>
        <a:xfrm>
          <a:off x="1585115" y="1431121"/>
          <a:ext cx="323358" cy="323358"/>
        </a:xfrm>
        <a:prstGeom prst="triangle">
          <a:avLst>
            <a:gd name="adj" fmla="val 100000"/>
          </a:avLst>
        </a:prstGeom>
        <a:solidFill>
          <a:schemeClr val="accent2">
            <a:hueOff val="780253"/>
            <a:satOff val="-973"/>
            <a:lumOff val="229"/>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ECFA118A-D4E0-40B0-B5BB-066FDEC50911}">
      <dsp:nvSpPr>
        <dsp:cNvPr id="0" name=""/>
        <dsp:cNvSpPr/>
      </dsp:nvSpPr>
      <dsp:spPr>
        <a:xfrm rot="5400000">
          <a:off x="2483131" y="1051719"/>
          <a:ext cx="1140822" cy="1898302"/>
        </a:xfrm>
        <a:prstGeom prst="corner">
          <a:avLst>
            <a:gd name="adj1" fmla="val 16120"/>
            <a:gd name="adj2" fmla="val 16110"/>
          </a:avLst>
        </a:prstGeom>
        <a:solidFill>
          <a:schemeClr val="accent2">
            <a:hueOff val="1560506"/>
            <a:satOff val="-1946"/>
            <a:lumOff val="458"/>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C588A332-9AC0-485A-A66A-1F5A45B5D00B}">
      <dsp:nvSpPr>
        <dsp:cNvPr id="0" name=""/>
        <dsp:cNvSpPr/>
      </dsp:nvSpPr>
      <dsp:spPr>
        <a:xfrm>
          <a:off x="2292699" y="1618902"/>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Open</a:t>
          </a:r>
        </a:p>
      </dsp:txBody>
      <dsp:txXfrm>
        <a:off x="2292699" y="1618902"/>
        <a:ext cx="1713797" cy="1502244"/>
      </dsp:txXfrm>
    </dsp:sp>
    <dsp:sp modelId="{0D8E0CC5-537F-4A31-8E23-5D58F5D40639}">
      <dsp:nvSpPr>
        <dsp:cNvPr id="0" name=""/>
        <dsp:cNvSpPr/>
      </dsp:nvSpPr>
      <dsp:spPr>
        <a:xfrm>
          <a:off x="3683139" y="911963"/>
          <a:ext cx="323358" cy="323358"/>
        </a:xfrm>
        <a:prstGeom prst="triangle">
          <a:avLst>
            <a:gd name="adj" fmla="val 100000"/>
          </a:avLst>
        </a:prstGeom>
        <a:solidFill>
          <a:schemeClr val="accent2">
            <a:hueOff val="2340759"/>
            <a:satOff val="-2919"/>
            <a:lumOff val="686"/>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4DBCDF46-7D38-48A2-B60A-22121A8CFB3C}">
      <dsp:nvSpPr>
        <dsp:cNvPr id="0" name=""/>
        <dsp:cNvSpPr/>
      </dsp:nvSpPr>
      <dsp:spPr>
        <a:xfrm rot="5400000">
          <a:off x="4581154" y="532561"/>
          <a:ext cx="1140822" cy="1898302"/>
        </a:xfrm>
        <a:prstGeom prst="corner">
          <a:avLst>
            <a:gd name="adj1" fmla="val 16120"/>
            <a:gd name="adj2" fmla="val 16110"/>
          </a:avLst>
        </a:prstGeom>
        <a:solidFill>
          <a:schemeClr val="accent2">
            <a:hueOff val="3121013"/>
            <a:satOff val="-3893"/>
            <a:lumOff val="915"/>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577346C3-44BD-4A4D-88BB-A7B095FA2EF9}">
      <dsp:nvSpPr>
        <dsp:cNvPr id="0" name=""/>
        <dsp:cNvSpPr/>
      </dsp:nvSpPr>
      <dsp:spPr>
        <a:xfrm>
          <a:off x="4390723" y="1099744"/>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 progress</a:t>
          </a:r>
        </a:p>
      </dsp:txBody>
      <dsp:txXfrm>
        <a:off x="4390723" y="1099744"/>
        <a:ext cx="1713797" cy="1502244"/>
      </dsp:txXfrm>
    </dsp:sp>
    <dsp:sp modelId="{C843E63E-8525-4DC9-A75D-798F43A8730E}">
      <dsp:nvSpPr>
        <dsp:cNvPr id="0" name=""/>
        <dsp:cNvSpPr/>
      </dsp:nvSpPr>
      <dsp:spPr>
        <a:xfrm>
          <a:off x="5781162" y="392805"/>
          <a:ext cx="323358" cy="323358"/>
        </a:xfrm>
        <a:prstGeom prst="triangle">
          <a:avLst>
            <a:gd name="adj" fmla="val 100000"/>
          </a:avLst>
        </a:prstGeom>
        <a:solidFill>
          <a:schemeClr val="accent2">
            <a:hueOff val="3901266"/>
            <a:satOff val="-4866"/>
            <a:lumOff val="1144"/>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CF65FF0A-F641-4674-87F4-56C7094D9121}">
      <dsp:nvSpPr>
        <dsp:cNvPr id="0" name=""/>
        <dsp:cNvSpPr/>
      </dsp:nvSpPr>
      <dsp:spPr>
        <a:xfrm rot="5400000">
          <a:off x="6679178" y="13403"/>
          <a:ext cx="1140822" cy="1898302"/>
        </a:xfrm>
        <a:prstGeom prst="corner">
          <a:avLst>
            <a:gd name="adj1" fmla="val 16120"/>
            <a:gd name="adj2" fmla="val 16110"/>
          </a:avLst>
        </a:prstGeom>
        <a:solidFill>
          <a:schemeClr val="accent2">
            <a:hueOff val="4681519"/>
            <a:satOff val="-5839"/>
            <a:lumOff val="1373"/>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08D8DC57-9A8C-4511-8D9B-EEEA38D9A6B8}">
      <dsp:nvSpPr>
        <dsp:cNvPr id="0" name=""/>
        <dsp:cNvSpPr/>
      </dsp:nvSpPr>
      <dsp:spPr>
        <a:xfrm>
          <a:off x="6488746" y="580586"/>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Closed</a:t>
          </a:r>
        </a:p>
      </dsp:txBody>
      <dsp:txXfrm>
        <a:off x="6488746" y="580586"/>
        <a:ext cx="1713797" cy="15022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9DFCC-CEF2-4382-9FE0-FDAFABA34AE7}">
      <dsp:nvSpPr>
        <dsp:cNvPr id="0" name=""/>
        <dsp:cNvSpPr/>
      </dsp:nvSpPr>
      <dsp:spPr>
        <a:xfrm>
          <a:off x="2404" y="180301"/>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Summary – A high level 1 liner description</a:t>
          </a:r>
        </a:p>
      </dsp:txBody>
      <dsp:txXfrm>
        <a:off x="2404" y="180301"/>
        <a:ext cx="1907930" cy="1144758"/>
      </dsp:txXfrm>
    </dsp:sp>
    <dsp:sp modelId="{1A025CE5-5EB5-418D-94AF-C0D2ED9F02AB}">
      <dsp:nvSpPr>
        <dsp:cNvPr id="0" name=""/>
        <dsp:cNvSpPr/>
      </dsp:nvSpPr>
      <dsp:spPr>
        <a:xfrm>
          <a:off x="2101128" y="180301"/>
          <a:ext cx="1907930" cy="11447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Task Type – Defect</a:t>
          </a:r>
        </a:p>
      </dsp:txBody>
      <dsp:txXfrm>
        <a:off x="2101128" y="180301"/>
        <a:ext cx="1907930" cy="1144758"/>
      </dsp:txXfrm>
    </dsp:sp>
    <dsp:sp modelId="{54D838E3-96E3-4BDB-AC23-ED2AAF44032C}">
      <dsp:nvSpPr>
        <dsp:cNvPr id="0" name=""/>
        <dsp:cNvSpPr/>
      </dsp:nvSpPr>
      <dsp:spPr>
        <a:xfrm>
          <a:off x="4199852" y="180301"/>
          <a:ext cx="1907930" cy="114475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Severity – Depending on the defect</a:t>
          </a:r>
        </a:p>
      </dsp:txBody>
      <dsp:txXfrm>
        <a:off x="4199852" y="180301"/>
        <a:ext cx="1907930" cy="1144758"/>
      </dsp:txXfrm>
    </dsp:sp>
    <dsp:sp modelId="{2BB78D03-B066-4A8B-A74D-90C700D10801}">
      <dsp:nvSpPr>
        <dsp:cNvPr id="0" name=""/>
        <dsp:cNvSpPr/>
      </dsp:nvSpPr>
      <dsp:spPr>
        <a:xfrm>
          <a:off x="6298576" y="180301"/>
          <a:ext cx="1907930" cy="11447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Priority – Depending on the defect</a:t>
          </a:r>
        </a:p>
      </dsp:txBody>
      <dsp:txXfrm>
        <a:off x="6298576" y="180301"/>
        <a:ext cx="1907930" cy="1144758"/>
      </dsp:txXfrm>
    </dsp:sp>
    <dsp:sp modelId="{FBE434D0-07E2-4773-870F-0B7E2B6A9ECD}">
      <dsp:nvSpPr>
        <dsp:cNvPr id="0" name=""/>
        <dsp:cNvSpPr/>
      </dsp:nvSpPr>
      <dsp:spPr>
        <a:xfrm>
          <a:off x="2404" y="1515852"/>
          <a:ext cx="1907930" cy="114475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Related Reference – Any Use Case Reference, TC Number, any other document reference</a:t>
          </a:r>
        </a:p>
      </dsp:txBody>
      <dsp:txXfrm>
        <a:off x="2404" y="1515852"/>
        <a:ext cx="1907930" cy="1144758"/>
      </dsp:txXfrm>
    </dsp:sp>
    <dsp:sp modelId="{B0081254-9056-49C4-98AF-8D3AC7F1932A}">
      <dsp:nvSpPr>
        <dsp:cNvPr id="0" name=""/>
        <dsp:cNvSpPr/>
      </dsp:nvSpPr>
      <dsp:spPr>
        <a:xfrm>
          <a:off x="2101128" y="1515852"/>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Components – if it is Parser, Tester can select Parser</a:t>
          </a:r>
        </a:p>
      </dsp:txBody>
      <dsp:txXfrm>
        <a:off x="2101128" y="1515852"/>
        <a:ext cx="1907930" cy="1144758"/>
      </dsp:txXfrm>
    </dsp:sp>
    <dsp:sp modelId="{AF41FBEC-27A6-472D-87B4-C1329A560065}">
      <dsp:nvSpPr>
        <dsp:cNvPr id="0" name=""/>
        <dsp:cNvSpPr/>
      </dsp:nvSpPr>
      <dsp:spPr>
        <a:xfrm>
          <a:off x="4199852" y="1515852"/>
          <a:ext cx="1907930" cy="11447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Affects version – depends on which version is Project on. </a:t>
          </a:r>
        </a:p>
      </dsp:txBody>
      <dsp:txXfrm>
        <a:off x="4199852" y="1515852"/>
        <a:ext cx="1907930" cy="1144758"/>
      </dsp:txXfrm>
    </dsp:sp>
    <dsp:sp modelId="{DF3CBCAD-5D98-4BA0-BEB4-CF0010AEBDF4}">
      <dsp:nvSpPr>
        <dsp:cNvPr id="0" name=""/>
        <dsp:cNvSpPr/>
      </dsp:nvSpPr>
      <dsp:spPr>
        <a:xfrm>
          <a:off x="6298576" y="1515852"/>
          <a:ext cx="1907930" cy="114475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Description – Steps to reproduce, Actual and Expected Result and reference of attached files. </a:t>
          </a:r>
        </a:p>
      </dsp:txBody>
      <dsp:txXfrm>
        <a:off x="6298576" y="1515852"/>
        <a:ext cx="1907930" cy="1144758"/>
      </dsp:txXfrm>
    </dsp:sp>
    <dsp:sp modelId="{9A5DCB60-F545-4177-9C32-504F24D78E44}">
      <dsp:nvSpPr>
        <dsp:cNvPr id="0" name=""/>
        <dsp:cNvSpPr/>
      </dsp:nvSpPr>
      <dsp:spPr>
        <a:xfrm>
          <a:off x="1051766" y="2851404"/>
          <a:ext cx="1907930" cy="11447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Assignee – Normally would be Dev Lead.</a:t>
          </a:r>
        </a:p>
      </dsp:txBody>
      <dsp:txXfrm>
        <a:off x="1051766" y="2851404"/>
        <a:ext cx="1907930" cy="1144758"/>
      </dsp:txXfrm>
    </dsp:sp>
    <dsp:sp modelId="{399AC7A1-8B33-403B-9CA9-510FFCD2EEFE}">
      <dsp:nvSpPr>
        <dsp:cNvPr id="0" name=""/>
        <dsp:cNvSpPr/>
      </dsp:nvSpPr>
      <dsp:spPr>
        <a:xfrm>
          <a:off x="3150490" y="2851404"/>
          <a:ext cx="1907930" cy="114475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Work Order – Project Work order</a:t>
          </a:r>
        </a:p>
      </dsp:txBody>
      <dsp:txXfrm>
        <a:off x="3150490" y="2851404"/>
        <a:ext cx="1907930" cy="1144758"/>
      </dsp:txXfrm>
    </dsp:sp>
    <dsp:sp modelId="{4A674B16-8BC2-41D1-8336-C849EA1725AA}">
      <dsp:nvSpPr>
        <dsp:cNvPr id="0" name=""/>
        <dsp:cNvSpPr/>
      </dsp:nvSpPr>
      <dsp:spPr>
        <a:xfrm>
          <a:off x="5249214" y="2851404"/>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System Logs</a:t>
          </a:r>
        </a:p>
      </dsp:txBody>
      <dsp:txXfrm>
        <a:off x="5249214" y="2851404"/>
        <a:ext cx="1907930" cy="1144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0F4F1-7920-484A-B03A-E2B104C09357}">
      <dsp:nvSpPr>
        <dsp:cNvPr id="0" name=""/>
        <dsp:cNvSpPr/>
      </dsp:nvSpPr>
      <dsp:spPr>
        <a:xfrm>
          <a:off x="3254761" y="1770"/>
          <a:ext cx="4882142" cy="628628"/>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4 types of Task (BA, DEV, QA Prep and Exe and TA)</a:t>
          </a:r>
        </a:p>
      </dsp:txBody>
      <dsp:txXfrm>
        <a:off x="3254761" y="80349"/>
        <a:ext cx="4646407" cy="471471"/>
      </dsp:txXfrm>
    </dsp:sp>
    <dsp:sp modelId="{76EA24E7-74D7-42F1-9A18-AC9872F0F1C0}">
      <dsp:nvSpPr>
        <dsp:cNvPr id="0" name=""/>
        <dsp:cNvSpPr/>
      </dsp:nvSpPr>
      <dsp:spPr>
        <a:xfrm>
          <a:off x="0" y="1770"/>
          <a:ext cx="3254761" cy="6286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JIRA Structure</a:t>
          </a:r>
        </a:p>
      </dsp:txBody>
      <dsp:txXfrm>
        <a:off x="30687" y="32457"/>
        <a:ext cx="3193387" cy="567254"/>
      </dsp:txXfrm>
    </dsp:sp>
    <dsp:sp modelId="{671E0209-E1D4-45A6-9241-7DF4A97FB1F1}">
      <dsp:nvSpPr>
        <dsp:cNvPr id="0" name=""/>
        <dsp:cNvSpPr/>
      </dsp:nvSpPr>
      <dsp:spPr>
        <a:xfrm>
          <a:off x="3254761" y="693261"/>
          <a:ext cx="4882142" cy="628628"/>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Select QA Prep while creating sub task</a:t>
          </a:r>
        </a:p>
      </dsp:txBody>
      <dsp:txXfrm>
        <a:off x="3254761" y="771840"/>
        <a:ext cx="4646407" cy="471471"/>
      </dsp:txXfrm>
    </dsp:sp>
    <dsp:sp modelId="{58007122-CFCB-481C-9B39-542DD9556D1C}">
      <dsp:nvSpPr>
        <dsp:cNvPr id="0" name=""/>
        <dsp:cNvSpPr/>
      </dsp:nvSpPr>
      <dsp:spPr>
        <a:xfrm>
          <a:off x="0" y="693261"/>
          <a:ext cx="3254761" cy="62862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create QA Prep Task</a:t>
          </a:r>
        </a:p>
      </dsp:txBody>
      <dsp:txXfrm>
        <a:off x="30687" y="723948"/>
        <a:ext cx="3193387" cy="567254"/>
      </dsp:txXfrm>
    </dsp:sp>
    <dsp:sp modelId="{A1ED5691-167E-47C0-8278-1A940E6F8F88}">
      <dsp:nvSpPr>
        <dsp:cNvPr id="0" name=""/>
        <dsp:cNvSpPr/>
      </dsp:nvSpPr>
      <dsp:spPr>
        <a:xfrm>
          <a:off x="3254761" y="1384752"/>
          <a:ext cx="4882142" cy="628628"/>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Select QA Exe while creating sub task</a:t>
          </a:r>
        </a:p>
      </dsp:txBody>
      <dsp:txXfrm>
        <a:off x="3254761" y="1463331"/>
        <a:ext cx="4646407" cy="471471"/>
      </dsp:txXfrm>
    </dsp:sp>
    <dsp:sp modelId="{5149C7B9-5281-4380-8790-C5771688F1BC}">
      <dsp:nvSpPr>
        <dsp:cNvPr id="0" name=""/>
        <dsp:cNvSpPr/>
      </dsp:nvSpPr>
      <dsp:spPr>
        <a:xfrm>
          <a:off x="0" y="1384752"/>
          <a:ext cx="3254761" cy="62862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create QA Exe Task</a:t>
          </a:r>
        </a:p>
      </dsp:txBody>
      <dsp:txXfrm>
        <a:off x="30687" y="1415439"/>
        <a:ext cx="3193387" cy="567254"/>
      </dsp:txXfrm>
    </dsp:sp>
    <dsp:sp modelId="{12C26F2D-91F1-4399-A359-3684C01BB4E9}">
      <dsp:nvSpPr>
        <dsp:cNvPr id="0" name=""/>
        <dsp:cNvSpPr/>
      </dsp:nvSpPr>
      <dsp:spPr>
        <a:xfrm>
          <a:off x="3254761" y="2076244"/>
          <a:ext cx="4882142" cy="628628"/>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New, Open, In Progress, Review, Closed</a:t>
          </a:r>
        </a:p>
      </dsp:txBody>
      <dsp:txXfrm>
        <a:off x="3254761" y="2154823"/>
        <a:ext cx="4646407" cy="471471"/>
      </dsp:txXfrm>
    </dsp:sp>
    <dsp:sp modelId="{806150F6-AE05-47EE-80C9-FB1E53AF7632}">
      <dsp:nvSpPr>
        <dsp:cNvPr id="0" name=""/>
        <dsp:cNvSpPr/>
      </dsp:nvSpPr>
      <dsp:spPr>
        <a:xfrm>
          <a:off x="0" y="2076244"/>
          <a:ext cx="3254761" cy="62862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States of QA Prep and Exe Task</a:t>
          </a:r>
        </a:p>
      </dsp:txBody>
      <dsp:txXfrm>
        <a:off x="30687" y="2106931"/>
        <a:ext cx="3193387" cy="567254"/>
      </dsp:txXfrm>
    </dsp:sp>
    <dsp:sp modelId="{85528C27-8FBB-4D1A-B6DE-3FC0F177949D}">
      <dsp:nvSpPr>
        <dsp:cNvPr id="0" name=""/>
        <dsp:cNvSpPr/>
      </dsp:nvSpPr>
      <dsp:spPr>
        <a:xfrm>
          <a:off x="3254761" y="2767735"/>
          <a:ext cx="4882142" cy="628628"/>
        </a:xfrm>
        <a:prstGeom prst="rightArrow">
          <a:avLst>
            <a:gd name="adj1" fmla="val 75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Change States from New to Close for Prep and Exe Task</a:t>
          </a:r>
        </a:p>
      </dsp:txBody>
      <dsp:txXfrm>
        <a:off x="3254761" y="2846314"/>
        <a:ext cx="4646407" cy="471471"/>
      </dsp:txXfrm>
    </dsp:sp>
    <dsp:sp modelId="{F730596A-CB09-473A-AC58-440A3F5B5CC9}">
      <dsp:nvSpPr>
        <dsp:cNvPr id="0" name=""/>
        <dsp:cNvSpPr/>
      </dsp:nvSpPr>
      <dsp:spPr>
        <a:xfrm>
          <a:off x="0" y="2767735"/>
          <a:ext cx="3254761" cy="62862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change Task from one state to another </a:t>
          </a:r>
        </a:p>
      </dsp:txBody>
      <dsp:txXfrm>
        <a:off x="30687" y="2798422"/>
        <a:ext cx="3193387" cy="567254"/>
      </dsp:txXfrm>
    </dsp:sp>
    <dsp:sp modelId="{93DE6E61-9F45-4313-9BA5-C8CD65EB3D91}">
      <dsp:nvSpPr>
        <dsp:cNvPr id="0" name=""/>
        <dsp:cNvSpPr/>
      </dsp:nvSpPr>
      <dsp:spPr>
        <a:xfrm>
          <a:off x="3254761" y="3459226"/>
          <a:ext cx="4882142" cy="628628"/>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How to link defect with QA Exe Task for monitoring </a:t>
          </a:r>
        </a:p>
      </dsp:txBody>
      <dsp:txXfrm>
        <a:off x="3254761" y="3537805"/>
        <a:ext cx="4646407" cy="471471"/>
      </dsp:txXfrm>
    </dsp:sp>
    <dsp:sp modelId="{F9142F9F-0D34-42C7-9A5E-29FBAC7237CA}">
      <dsp:nvSpPr>
        <dsp:cNvPr id="0" name=""/>
        <dsp:cNvSpPr/>
      </dsp:nvSpPr>
      <dsp:spPr>
        <a:xfrm>
          <a:off x="0" y="3459226"/>
          <a:ext cx="3254761" cy="6286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Linking of Defects with QA Exe Task</a:t>
          </a:r>
        </a:p>
      </dsp:txBody>
      <dsp:txXfrm>
        <a:off x="30687" y="3489913"/>
        <a:ext cx="3193387" cy="567254"/>
      </dsp:txXfrm>
    </dsp:sp>
    <dsp:sp modelId="{AE8F1C4F-DA71-4CE9-A557-66414FA1C808}">
      <dsp:nvSpPr>
        <dsp:cNvPr id="0" name=""/>
        <dsp:cNvSpPr/>
      </dsp:nvSpPr>
      <dsp:spPr>
        <a:xfrm>
          <a:off x="3254761" y="4150717"/>
          <a:ext cx="4882142" cy="628628"/>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Important fields to be filled while reporting defect</a:t>
          </a:r>
        </a:p>
      </dsp:txBody>
      <dsp:txXfrm>
        <a:off x="3254761" y="4229296"/>
        <a:ext cx="4646407" cy="471471"/>
      </dsp:txXfrm>
    </dsp:sp>
    <dsp:sp modelId="{5E3AB70F-346E-445B-8ABD-4DFA1C84D351}">
      <dsp:nvSpPr>
        <dsp:cNvPr id="0" name=""/>
        <dsp:cNvSpPr/>
      </dsp:nvSpPr>
      <dsp:spPr>
        <a:xfrm>
          <a:off x="0" y="4150717"/>
          <a:ext cx="3254761" cy="62862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Bug Logging guidelines</a:t>
          </a:r>
        </a:p>
      </dsp:txBody>
      <dsp:txXfrm>
        <a:off x="30687" y="4181404"/>
        <a:ext cx="3193387" cy="567254"/>
      </dsp:txXfrm>
    </dsp:sp>
    <dsp:sp modelId="{8011E26C-A430-462F-A755-86F58284E660}">
      <dsp:nvSpPr>
        <dsp:cNvPr id="0" name=""/>
        <dsp:cNvSpPr/>
      </dsp:nvSpPr>
      <dsp:spPr>
        <a:xfrm>
          <a:off x="3254761" y="4842209"/>
          <a:ext cx="4882142" cy="628628"/>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3BFC07-3A09-4FCA-B8ED-07BC8974A1F0}">
      <dsp:nvSpPr>
        <dsp:cNvPr id="0" name=""/>
        <dsp:cNvSpPr/>
      </dsp:nvSpPr>
      <dsp:spPr>
        <a:xfrm>
          <a:off x="0" y="4842209"/>
          <a:ext cx="3254761" cy="62862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Bug Life Cycle</a:t>
          </a:r>
        </a:p>
      </dsp:txBody>
      <dsp:txXfrm>
        <a:off x="30687" y="4872896"/>
        <a:ext cx="3193387" cy="5672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2492" tIns="46246" rIns="92492" bIns="46246" rtlCol="0"/>
          <a:lstStyle>
            <a:lvl1pPr algn="l">
              <a:defRPr sz="1200"/>
            </a:lvl1pPr>
          </a:lstStyle>
          <a:p>
            <a:endParaRPr lang="en-GB" dirty="0"/>
          </a:p>
        </p:txBody>
      </p:sp>
      <p:sp>
        <p:nvSpPr>
          <p:cNvPr id="3" name="Date Placeholder 2"/>
          <p:cNvSpPr>
            <a:spLocks noGrp="1"/>
          </p:cNvSpPr>
          <p:nvPr>
            <p:ph type="dt" idx="1"/>
          </p:nvPr>
        </p:nvSpPr>
        <p:spPr>
          <a:xfrm>
            <a:off x="3850444" y="0"/>
            <a:ext cx="2945659" cy="493633"/>
          </a:xfrm>
          <a:prstGeom prst="rect">
            <a:avLst/>
          </a:prstGeom>
        </p:spPr>
        <p:txBody>
          <a:bodyPr vert="horz" lIns="92492" tIns="46246" rIns="92492" bIns="46246" rtlCol="0"/>
          <a:lstStyle>
            <a:lvl1pPr algn="r">
              <a:defRPr sz="1200"/>
            </a:lvl1pPr>
          </a:lstStyle>
          <a:p>
            <a:fld id="{4595D3E7-CA57-470C-966B-BE3AF4883A86}" type="datetimeFigureOut">
              <a:rPr lang="en-GB" smtClean="0"/>
              <a:pPr/>
              <a:t>23/05/2023</a:t>
            </a:fld>
            <a:endParaRPr lang="en-GB" dirty="0"/>
          </a:p>
        </p:txBody>
      </p:sp>
      <p:sp>
        <p:nvSpPr>
          <p:cNvPr id="4" name="Slide Image Placeholder 3"/>
          <p:cNvSpPr>
            <a:spLocks noGrp="1" noRot="1" noChangeAspect="1"/>
          </p:cNvSpPr>
          <p:nvPr>
            <p:ph type="sldImg" idx="2"/>
          </p:nvPr>
        </p:nvSpPr>
        <p:spPr>
          <a:xfrm>
            <a:off x="931863" y="739775"/>
            <a:ext cx="4933950" cy="3702050"/>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79768" y="4689515"/>
            <a:ext cx="5438140" cy="4442699"/>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6"/>
            <a:ext cx="2945659" cy="493633"/>
          </a:xfrm>
          <a:prstGeom prst="rect">
            <a:avLst/>
          </a:prstGeom>
        </p:spPr>
        <p:txBody>
          <a:bodyPr vert="horz" lIns="92492" tIns="46246" rIns="92492" bIns="4624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4" y="9377316"/>
            <a:ext cx="2945659" cy="493633"/>
          </a:xfrm>
          <a:prstGeom prst="rect">
            <a:avLst/>
          </a:prstGeom>
        </p:spPr>
        <p:txBody>
          <a:bodyPr vert="horz" lIns="92492" tIns="46246" rIns="92492" bIns="46246" rtlCol="0" anchor="b"/>
          <a:lstStyle>
            <a:lvl1pPr algn="r">
              <a:defRPr sz="1200"/>
            </a:lvl1pPr>
          </a:lstStyle>
          <a:p>
            <a:fld id="{C2F5A67A-6F81-46BB-9EE5-80B58B267E53}" type="slidenum">
              <a:rPr lang="en-GB" smtClean="0"/>
              <a:pPr/>
              <a:t>‹#›</a:t>
            </a:fld>
            <a:endParaRPr lang="en-GB" dirty="0"/>
          </a:p>
        </p:txBody>
      </p:sp>
    </p:spTree>
    <p:extLst>
      <p:ext uri="{BB962C8B-B14F-4D97-AF65-F5344CB8AC3E}">
        <p14:creationId xmlns:p14="http://schemas.microsoft.com/office/powerpoint/2010/main" val="267342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7125" cy="370363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6DAC85C-942A-40BE-AC6B-93C6EE3AC9AC}" type="slidenum">
              <a:rPr lang="en-GB" smtClean="0">
                <a:solidFill>
                  <a:prstClr val="black"/>
                </a:solidFill>
              </a:rPr>
              <a:pPr/>
              <a:t>23</a:t>
            </a:fld>
            <a:endParaRPr lang="en-GB"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bwMode="auto">
          <a:xfrm>
            <a:off x="1835696" y="5125962"/>
            <a:ext cx="5472608" cy="1429096"/>
          </a:xfrm>
          <a:prstGeom prst="rect">
            <a:avLst/>
          </a:prstGeom>
          <a:solidFill>
            <a:srgbClr val="ABABAB"/>
          </a:solidFill>
        </p:spPr>
        <p:txBody>
          <a:bodyPr wrap="none" rtlCol="0" anchor="ctr"/>
          <a:lstStyle/>
          <a:p>
            <a:pPr marL="342900" indent="-342900" algn="ctr" defTabSz="914400"/>
            <a:endParaRPr lang="en-US" sz="1200" b="1" dirty="0">
              <a:solidFill>
                <a:prstClr val="black"/>
              </a:solidFill>
              <a:latin typeface="Tahoma" pitchFamily="34" charset="0"/>
              <a:cs typeface="Tahoma" pitchFamily="34" charset="0"/>
            </a:endParaRPr>
          </a:p>
        </p:txBody>
      </p:sp>
      <p:sp>
        <p:nvSpPr>
          <p:cNvPr id="14" name="Rectangle 13"/>
          <p:cNvSpPr/>
          <p:nvPr userDrawn="1"/>
        </p:nvSpPr>
        <p:spPr bwMode="auto">
          <a:xfrm>
            <a:off x="228600" y="228601"/>
            <a:ext cx="7092000" cy="4787999"/>
          </a:xfrm>
          <a:prstGeom prst="rect">
            <a:avLst/>
          </a:prstGeom>
          <a:solidFill>
            <a:srgbClr val="001934">
              <a:alpha val="10000"/>
            </a:srgbClr>
          </a:solidFill>
          <a:ln w="19050" algn="ctr">
            <a:no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a:spLocks noChangeAspect="1"/>
          </p:cNvSpPr>
          <p:nvPr userDrawn="1"/>
        </p:nvSpPr>
        <p:spPr bwMode="auto">
          <a:xfrm>
            <a:off x="7391400"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9" name="Rectangle 8"/>
          <p:cNvSpPr>
            <a:spLocks noChangeAspect="1"/>
          </p:cNvSpPr>
          <p:nvPr userDrawn="1"/>
        </p:nvSpPr>
        <p:spPr bwMode="auto">
          <a:xfrm>
            <a:off x="7391401"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2" name="Rectangle 11"/>
          <p:cNvSpPr>
            <a:spLocks noChangeAspect="1"/>
          </p:cNvSpPr>
          <p:nvPr userDrawn="1"/>
        </p:nvSpPr>
        <p:spPr bwMode="auto">
          <a:xfrm>
            <a:off x="7391401" y="225735"/>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userDrawn="1"/>
        </p:nvSpPr>
        <p:spPr bwMode="auto">
          <a:xfrm>
            <a:off x="7391401"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US" sz="800" b="0" dirty="0">
                <a:solidFill>
                  <a:schemeClr val="tx1">
                    <a:lumMod val="50000"/>
                    <a:lumOff val="50000"/>
                  </a:schemeClr>
                </a:solidFill>
                <a:latin typeface="Tahoma" pitchFamily="34" charset="0"/>
                <a:cs typeface="Tahoma" pitchFamily="34" charset="0"/>
              </a:rPr>
              <a:t>Clarity in Payments   © 2014</a:t>
            </a:r>
          </a:p>
        </p:txBody>
      </p:sp>
      <p:pic>
        <p:nvPicPr>
          <p:cNvPr id="4" name="Picture 3" descr="1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1453" y="232073"/>
            <a:ext cx="7091999" cy="478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888" y="5125962"/>
            <a:ext cx="1552188" cy="1470632"/>
          </a:xfrm>
          <a:prstGeom prst="rect">
            <a:avLst/>
          </a:prstGeom>
        </p:spPr>
      </p:pic>
      <p:pic>
        <p:nvPicPr>
          <p:cNvPr id="15" name="Picture 2" descr="C:\Users\vibhul\Desktop\4.png"/>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97534" y="5125962"/>
            <a:ext cx="2666754" cy="13942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3"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nl-BE" dirty="0"/>
              <a:t>Click to edit Master title style</a:t>
            </a:r>
            <a:endParaRPr lang="en-US" dirty="0"/>
          </a:p>
        </p:txBody>
      </p:sp>
      <p:sp>
        <p:nvSpPr>
          <p:cNvPr id="12"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6"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2753811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
        <p:nvSpPr>
          <p:cNvPr id="6"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7"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3119150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1"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a:xfrm>
            <a:off x="1085850" y="152400"/>
            <a:ext cx="5862414" cy="785794"/>
          </a:xfrm>
        </p:spPr>
        <p:txBody>
          <a:bodyPr/>
          <a:lstStyle>
            <a:lvl1pPr>
              <a:defRPr>
                <a:solidFill>
                  <a:srgbClr val="FFFFFF"/>
                </a:solidFill>
              </a:defRPr>
            </a:lvl1pPr>
          </a:lstStyle>
          <a:p>
            <a:r>
              <a:rPr lang="nl-BE" dirty="0"/>
              <a:t>Click to edit Master title style</a:t>
            </a:r>
            <a:endParaRPr lang="en-US" dirty="0"/>
          </a:p>
        </p:txBody>
      </p:sp>
      <p:sp>
        <p:nvSpPr>
          <p:cNvPr id="10"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5"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092279" y="139832"/>
            <a:ext cx="1584177"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rot="5400000">
            <a:off x="-1303644" y="3482686"/>
            <a:ext cx="4678958" cy="2071670"/>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8" name="Rectangle 10"/>
          <p:cNvSpPr>
            <a:spLocks noChangeArrowheads="1"/>
          </p:cNvSpPr>
          <p:nvPr userDrawn="1"/>
        </p:nvSpPr>
        <p:spPr bwMode="auto">
          <a:xfrm>
            <a:off x="2071670" y="2179042"/>
            <a:ext cx="7072330" cy="4678958"/>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pic>
        <p:nvPicPr>
          <p:cNvPr id="9" name="Picture 8" descr="waterpicture.jpg"/>
          <p:cNvPicPr>
            <a:picLocks noChangeAspect="1"/>
          </p:cNvPicPr>
          <p:nvPr userDrawn="1"/>
        </p:nvPicPr>
        <p:blipFill>
          <a:blip r:embed="rId2" cstate="print"/>
          <a:stretch>
            <a:fillRect/>
          </a:stretch>
        </p:blipFill>
        <p:spPr>
          <a:xfrm>
            <a:off x="2041105" y="0"/>
            <a:ext cx="7102895" cy="2071678"/>
          </a:xfrm>
          <a:prstGeom prst="rect">
            <a:avLst/>
          </a:prstGeom>
        </p:spPr>
      </p:pic>
      <p:pic>
        <p:nvPicPr>
          <p:cNvPr id="10" name="Picture 9" descr="C2Plogog"/>
          <p:cNvPicPr>
            <a:picLocks noChangeAspect="1" noChangeArrowheads="1"/>
          </p:cNvPicPr>
          <p:nvPr userDrawn="1"/>
        </p:nvPicPr>
        <p:blipFill>
          <a:blip r:embed="rId3" cstate="print"/>
          <a:srcRect/>
          <a:stretch>
            <a:fillRect/>
          </a:stretch>
        </p:blipFill>
        <p:spPr bwMode="auto">
          <a:xfrm>
            <a:off x="0" y="0"/>
            <a:ext cx="2071678" cy="2071678"/>
          </a:xfrm>
          <a:prstGeom prst="rect">
            <a:avLst/>
          </a:prstGeom>
          <a:noFill/>
          <a:ln w="9525">
            <a:noFill/>
            <a:miter lim="800000"/>
            <a:headEnd/>
            <a:tailEnd/>
          </a:ln>
        </p:spPr>
      </p:pic>
      <p:sp>
        <p:nvSpPr>
          <p:cNvPr id="2" name="Title 1"/>
          <p:cNvSpPr>
            <a:spLocks noGrp="1"/>
          </p:cNvSpPr>
          <p:nvPr>
            <p:ph type="ctrTitle"/>
          </p:nvPr>
        </p:nvSpPr>
        <p:spPr>
          <a:xfrm>
            <a:off x="2214546" y="2214554"/>
            <a:ext cx="6715172" cy="1143008"/>
          </a:xfrm>
        </p:spPr>
        <p:txBody>
          <a:bodyPr anchor="b"/>
          <a:lstStyle>
            <a:lvl1pPr>
              <a:defRPr>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2214546" y="3357562"/>
            <a:ext cx="5643602" cy="1752600"/>
          </a:xfrm>
        </p:spPr>
        <p:txBody>
          <a:bodyPr/>
          <a:lstStyle>
            <a:lvl1pPr marL="0" indent="0" algn="l">
              <a:buNone/>
              <a:defRPr>
                <a:solidFill>
                  <a:schemeClr val="bg1">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sp>
        <p:nvSpPr>
          <p:cNvPr id="11" name="Text Box 6"/>
          <p:cNvSpPr txBox="1">
            <a:spLocks noChangeArrowheads="1"/>
          </p:cNvSpPr>
          <p:nvPr userDrawn="1"/>
        </p:nvSpPr>
        <p:spPr bwMode="auto">
          <a:xfrm>
            <a:off x="2214546" y="6677152"/>
            <a:ext cx="6929422" cy="215444"/>
          </a:xfrm>
          <a:prstGeom prst="rect">
            <a:avLst/>
          </a:prstGeom>
          <a:noFill/>
          <a:ln w="9525">
            <a:noFill/>
            <a:miter lim="800000"/>
            <a:headEnd/>
            <a:tailEnd/>
          </a:ln>
          <a:effectLst/>
        </p:spPr>
        <p:txBody>
          <a:bodyPr wrap="square">
            <a:spAutoFit/>
          </a:bodyPr>
          <a:lstStyle/>
          <a:p>
            <a:pPr fontAlgn="base">
              <a:spcBef>
                <a:spcPct val="20000"/>
              </a:spcBef>
              <a:spcAft>
                <a:spcPct val="0"/>
              </a:spcAft>
              <a:buClr>
                <a:srgbClr val="000032"/>
              </a:buClr>
              <a:buFont typeface="Wingdings" pitchFamily="2" charset="2"/>
              <a:buNone/>
              <a:defRPr/>
            </a:pPr>
            <a:r>
              <a:rPr lang="en-US" sz="800" i="1" dirty="0">
                <a:solidFill>
                  <a:prstClr val="white">
                    <a:lumMod val="75000"/>
                  </a:prstClr>
                </a:solidFill>
                <a:latin typeface="Tahoma" pitchFamily="34" charset="0"/>
                <a:cs typeface="Tahoma" pitchFamily="34" charset="0"/>
              </a:rPr>
              <a:t>Confidential           Clarity in Payments   © 2010</a:t>
            </a:r>
            <a:endParaRPr lang="en-US" sz="800" i="1" dirty="0">
              <a:solidFill>
                <a:prstClr val="black"/>
              </a:solidFill>
              <a:latin typeface="Tahoma" pitchFamily="34" charset="0"/>
              <a:cs typeface="Tahoma" pitchFamily="34" charset="0"/>
            </a:endParaRPr>
          </a:p>
        </p:txBody>
      </p:sp>
    </p:spTree>
    <p:extLst>
      <p:ext uri="{BB962C8B-B14F-4D97-AF65-F5344CB8AC3E}">
        <p14:creationId xmlns:p14="http://schemas.microsoft.com/office/powerpoint/2010/main" val="856291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9490" y="0"/>
            <a:ext cx="7428724"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16182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4725" y="157334"/>
            <a:ext cx="6189129"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4"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255729" y="156266"/>
            <a:ext cx="1528360"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4037411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6839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406043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565674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119762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749781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1283314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422220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5/23/2023</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1074077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Rectangle 15"/>
          <p:cNvSpPr/>
          <p:nvPr userDrawn="1"/>
        </p:nvSpPr>
        <p:spPr bwMode="auto">
          <a:xfrm>
            <a:off x="1835696" y="5125962"/>
            <a:ext cx="5472608" cy="1429096"/>
          </a:xfrm>
          <a:prstGeom prst="rect">
            <a:avLst/>
          </a:prstGeom>
          <a:solidFill>
            <a:srgbClr val="ABABAB"/>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4" name="Rectangle 13"/>
          <p:cNvSpPr/>
          <p:nvPr userDrawn="1"/>
        </p:nvSpPr>
        <p:spPr bwMode="auto">
          <a:xfrm>
            <a:off x="228600" y="228601"/>
            <a:ext cx="7092000" cy="4787999"/>
          </a:xfrm>
          <a:prstGeom prst="rect">
            <a:avLst/>
          </a:prstGeom>
          <a:solidFill>
            <a:srgbClr val="001934">
              <a:alpha val="10000"/>
            </a:srgbClr>
          </a:solidFill>
          <a:ln w="19050" algn="ctr">
            <a:noFill/>
            <a:round/>
            <a:headEnd/>
            <a:tailEnd/>
          </a:ln>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8" name="Rectangle 7"/>
          <p:cNvSpPr>
            <a:spLocks noChangeAspect="1"/>
          </p:cNvSpPr>
          <p:nvPr userDrawn="1"/>
        </p:nvSpPr>
        <p:spPr bwMode="auto">
          <a:xfrm>
            <a:off x="7391400"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9" name="Rectangle 8"/>
          <p:cNvSpPr>
            <a:spLocks noChangeAspect="1"/>
          </p:cNvSpPr>
          <p:nvPr userDrawn="1"/>
        </p:nvSpPr>
        <p:spPr bwMode="auto">
          <a:xfrm>
            <a:off x="7391401"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2" name="Rectangle 11"/>
          <p:cNvSpPr>
            <a:spLocks noChangeAspect="1"/>
          </p:cNvSpPr>
          <p:nvPr userDrawn="1"/>
        </p:nvSpPr>
        <p:spPr bwMode="auto">
          <a:xfrm>
            <a:off x="7391401" y="225735"/>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3" name="Rectangle 12"/>
          <p:cNvSpPr>
            <a:spLocks noChangeAspect="1"/>
          </p:cNvSpPr>
          <p:nvPr userDrawn="1"/>
        </p:nvSpPr>
        <p:spPr bwMode="auto">
          <a:xfrm>
            <a:off x="7391401"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US" sz="800" dirty="0">
                <a:solidFill>
                  <a:prstClr val="black">
                    <a:lumMod val="50000"/>
                    <a:lumOff val="50000"/>
                  </a:prstClr>
                </a:solidFill>
                <a:latin typeface="Tahoma" pitchFamily="34" charset="0"/>
                <a:cs typeface="Tahoma" pitchFamily="34" charset="0"/>
              </a:rPr>
              <a:t>Clarity in Payments   © 2015</a:t>
            </a:r>
          </a:p>
        </p:txBody>
      </p:sp>
      <p:pic>
        <p:nvPicPr>
          <p:cNvPr id="4" name="Picture 3" descr="1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1453" y="232073"/>
            <a:ext cx="7091999" cy="478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888" y="5125962"/>
            <a:ext cx="1552188" cy="1470632"/>
          </a:xfrm>
          <a:prstGeom prst="rect">
            <a:avLst/>
          </a:prstGeom>
        </p:spPr>
      </p:pic>
      <p:pic>
        <p:nvPicPr>
          <p:cNvPr id="15" name="Picture 2" descr="C:\Users\vibhul\Desktop\4.png"/>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97534" y="5125962"/>
            <a:ext cx="2666754" cy="13942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5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999" y="4406900"/>
            <a:ext cx="7351713" cy="1362075"/>
          </a:xfrm>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1142999" y="2906713"/>
            <a:ext cx="73517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4725" y="157334"/>
            <a:ext cx="6189129"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4"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255729" y="156266"/>
            <a:ext cx="1528360"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7730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999" y="4406900"/>
            <a:ext cx="7351713" cy="1362075"/>
          </a:xfrm>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1142999" y="2906713"/>
            <a:ext cx="73517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375993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261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36579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570483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898086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833425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53540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174885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48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3"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2252206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nl-BE" dirty="0"/>
              <a:t>Click to edit Master title style</a:t>
            </a:r>
            <a:endParaRPr lang="en-US" dirty="0"/>
          </a:p>
        </p:txBody>
      </p:sp>
      <p:sp>
        <p:nvSpPr>
          <p:cNvPr id="12"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2119057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6"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2140159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solidFill>
                  <a:prstClr val="black"/>
                </a:solidFill>
              </a:rPr>
              <a:pPr/>
              <a:t>‹#›</a:t>
            </a:fld>
            <a:endParaRPr lang="en-US" dirty="0">
              <a:solidFill>
                <a:prstClr val="black"/>
              </a:solidFill>
            </a:endParaRPr>
          </a:p>
        </p:txBody>
      </p:sp>
      <p:sp>
        <p:nvSpPr>
          <p:cNvPr id="6"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7"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0294070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1"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34487168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a:defRPr/>
            </a:pPr>
            <a:endParaRPr lang="en-GB" sz="1600" dirty="0">
              <a:solidFill>
                <a:srgbClr val="FFFFFF"/>
              </a:solidFill>
              <a:latin typeface="Tahoma" pitchFamily="34" charset="0"/>
              <a:cs typeface="Tahoma" pitchFamily="34" charset="0"/>
            </a:endParaRPr>
          </a:p>
        </p:txBody>
      </p:sp>
      <p:sp>
        <p:nvSpPr>
          <p:cNvPr id="2" name="Title 1"/>
          <p:cNvSpPr>
            <a:spLocks noGrp="1"/>
          </p:cNvSpPr>
          <p:nvPr>
            <p:ph type="title"/>
          </p:nvPr>
        </p:nvSpPr>
        <p:spPr>
          <a:xfrm>
            <a:off x="1085850" y="152400"/>
            <a:ext cx="5862414" cy="785794"/>
          </a:xfrm>
        </p:spPr>
        <p:txBody>
          <a:bodyPr/>
          <a:lstStyle>
            <a:lvl1pPr>
              <a:defRPr>
                <a:solidFill>
                  <a:srgbClr val="FFFFFF"/>
                </a:solidFill>
              </a:defRPr>
            </a:lvl1pPr>
          </a:lstStyle>
          <a:p>
            <a:r>
              <a:rPr lang="nl-BE" dirty="0"/>
              <a:t>Click to edit Master title style</a:t>
            </a:r>
            <a:endParaRPr lang="en-US" dirty="0"/>
          </a:p>
        </p:txBody>
      </p:sp>
      <p:sp>
        <p:nvSpPr>
          <p:cNvPr id="10"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5"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092279" y="139832"/>
            <a:ext cx="1584177"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1697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1" name="Text Box 6"/>
          <p:cNvSpPr txBox="1">
            <a:spLocks noChangeArrowheads="1"/>
          </p:cNvSpPr>
          <p:nvPr userDrawn="1"/>
        </p:nvSpPr>
        <p:spPr bwMode="auto">
          <a:xfrm>
            <a:off x="7452321" y="6597932"/>
            <a:ext cx="1493359"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Clarity in Payments   © 2015</a:t>
            </a:r>
          </a:p>
        </p:txBody>
      </p:sp>
      <p:pic>
        <p:nvPicPr>
          <p:cNvPr id="4" name="Picture 3" descr="Blue.Bo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0313" y="260648"/>
            <a:ext cx="1524051" cy="1524051"/>
          </a:xfrm>
          <a:prstGeom prst="rect">
            <a:avLst/>
          </a:prstGeom>
        </p:spPr>
      </p:pic>
      <p:pic>
        <p:nvPicPr>
          <p:cNvPr id="5" name="Picture 4" descr="Brown.Bo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3" y="3429001"/>
            <a:ext cx="1524051" cy="1524051"/>
          </a:xfrm>
          <a:prstGeom prst="rect">
            <a:avLst/>
          </a:prstGeom>
        </p:spPr>
      </p:pic>
      <p:pic>
        <p:nvPicPr>
          <p:cNvPr id="6" name="Picture 5" descr="Green.Bo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0313" y="5013176"/>
            <a:ext cx="1524051" cy="1524051"/>
          </a:xfrm>
          <a:prstGeom prst="rect">
            <a:avLst/>
          </a:prstGeom>
        </p:spPr>
      </p:pic>
      <p:pic>
        <p:nvPicPr>
          <p:cNvPr id="8" name="Picture 7" descr="Red.Box.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80313" y="1844825"/>
            <a:ext cx="1524051" cy="1524051"/>
          </a:xfrm>
          <a:prstGeom prst="rect">
            <a:avLst/>
          </a:prstGeom>
        </p:spPr>
      </p:pic>
      <p:sp>
        <p:nvSpPr>
          <p:cNvPr id="12" name="Rectangle 11"/>
          <p:cNvSpPr/>
          <p:nvPr userDrawn="1"/>
        </p:nvSpPr>
        <p:spPr bwMode="auto">
          <a:xfrm>
            <a:off x="1835696" y="5013176"/>
            <a:ext cx="5472608" cy="1512168"/>
          </a:xfrm>
          <a:prstGeom prst="rect">
            <a:avLst/>
          </a:prstGeom>
          <a:solidFill>
            <a:srgbClr val="ABABAB"/>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3" name="Rectangle 12"/>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2"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1520" y="5025059"/>
            <a:ext cx="1512168" cy="1512168"/>
          </a:xfrm>
          <a:prstGeom prst="rect">
            <a:avLst/>
          </a:prstGeom>
        </p:spPr>
      </p:pic>
      <p:pic>
        <p:nvPicPr>
          <p:cNvPr id="14" name="Picture 2" descr="C:\Users\vibhul\Desktop\4.png"/>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80909" y="503870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082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Text Box 6"/>
          <p:cNvSpPr txBox="1">
            <a:spLocks noChangeArrowheads="1"/>
          </p:cNvSpPr>
          <p:nvPr userDrawn="1"/>
        </p:nvSpPr>
        <p:spPr bwMode="auto">
          <a:xfrm>
            <a:off x="7452321" y="6597932"/>
            <a:ext cx="1493359"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Clarity in Payments   </a:t>
            </a:r>
            <a:r>
              <a:rPr lang="en-US" sz="800">
                <a:solidFill>
                  <a:srgbClr val="1F497D">
                    <a:lumMod val="75000"/>
                  </a:srgbClr>
                </a:solidFill>
                <a:latin typeface="Tahoma" pitchFamily="34" charset="0"/>
                <a:cs typeface="Tahoma" pitchFamily="34" charset="0"/>
              </a:rPr>
              <a:t>© 2015</a:t>
            </a:r>
            <a:endParaRPr lang="en-US" sz="800" dirty="0">
              <a:solidFill>
                <a:srgbClr val="1F497D">
                  <a:lumMod val="75000"/>
                </a:srgbClr>
              </a:solidFill>
              <a:latin typeface="Tahoma" pitchFamily="34" charset="0"/>
              <a:cs typeface="Tahoma" pitchFamily="34" charset="0"/>
            </a:endParaRPr>
          </a:p>
        </p:txBody>
      </p:sp>
      <p:pic>
        <p:nvPicPr>
          <p:cNvPr id="4" name="Picture 3" descr="Blue.Bo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0313" y="260648"/>
            <a:ext cx="1524051" cy="1524051"/>
          </a:xfrm>
          <a:prstGeom prst="rect">
            <a:avLst/>
          </a:prstGeom>
        </p:spPr>
      </p:pic>
      <p:pic>
        <p:nvPicPr>
          <p:cNvPr id="5" name="Picture 4" descr="Brown.Bo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3" y="3429001"/>
            <a:ext cx="1524051" cy="1524051"/>
          </a:xfrm>
          <a:prstGeom prst="rect">
            <a:avLst/>
          </a:prstGeom>
        </p:spPr>
      </p:pic>
      <p:pic>
        <p:nvPicPr>
          <p:cNvPr id="6" name="Picture 5" descr="Green.Bo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0313" y="5013176"/>
            <a:ext cx="1524051" cy="1524051"/>
          </a:xfrm>
          <a:prstGeom prst="rect">
            <a:avLst/>
          </a:prstGeom>
        </p:spPr>
      </p:pic>
      <p:pic>
        <p:nvPicPr>
          <p:cNvPr id="8" name="Picture 7" descr="Red.Box.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80313" y="1844825"/>
            <a:ext cx="1524051" cy="1524051"/>
          </a:xfrm>
          <a:prstGeom prst="rect">
            <a:avLst/>
          </a:prstGeom>
        </p:spPr>
      </p:pic>
      <p:sp>
        <p:nvSpPr>
          <p:cNvPr id="12" name="Rectangle 11"/>
          <p:cNvSpPr/>
          <p:nvPr userDrawn="1"/>
        </p:nvSpPr>
        <p:spPr bwMode="auto">
          <a:xfrm>
            <a:off x="1835696" y="5013176"/>
            <a:ext cx="5472608" cy="1512168"/>
          </a:xfrm>
          <a:prstGeom prst="rect">
            <a:avLst/>
          </a:prstGeom>
          <a:solidFill>
            <a:srgbClr val="ABABAB"/>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3" name="Rectangle 12"/>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2"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1520" y="5025059"/>
            <a:ext cx="1512168" cy="1512168"/>
          </a:xfrm>
          <a:prstGeom prst="rect">
            <a:avLst/>
          </a:prstGeom>
        </p:spPr>
      </p:pic>
      <p:pic>
        <p:nvPicPr>
          <p:cNvPr id="14" name="Picture 2" descr="C:\Users\vibhul\Desktop\4.png"/>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80909" y="503870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852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43609" y="172050"/>
            <a:ext cx="6339830"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2050"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451677" y="180016"/>
            <a:ext cx="1528360"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205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19125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71547"/>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71547"/>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71188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9" name="Slide Number Placeholder 8"/>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9207265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89186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415490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0856223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0994570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9553081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5/23/2023</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4667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6.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1.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4.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13.jp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p:cNvSpPr>
            <a:spLocks noChangeArrowheads="1"/>
          </p:cNvSpPr>
          <p:nvPr/>
        </p:nvSpPr>
        <p:spPr bwMode="auto">
          <a:xfrm>
            <a:off x="1053449" y="90600"/>
            <a:ext cx="7740000" cy="893793"/>
          </a:xfrm>
          <a:prstGeom prst="rect">
            <a:avLst/>
          </a:prstGeom>
          <a:solidFill>
            <a:srgbClr val="D9D9D9"/>
          </a:solidFill>
          <a:ln w="9525">
            <a:noFill/>
            <a:miter lim="800000"/>
            <a:headEnd/>
            <a:tailEnd/>
          </a:ln>
          <a:effectLst/>
        </p:spPr>
        <p:txBody>
          <a:bodyPr wrap="none" anchor="ctr"/>
          <a:lstStyle/>
          <a:p>
            <a:pPr marL="342900" indent="-342900">
              <a:defRPr/>
            </a:pPr>
            <a:endParaRPr lang="en-GB" sz="2000" i="0" cap="small" dirty="0"/>
          </a:p>
        </p:txBody>
      </p:sp>
      <p:sp>
        <p:nvSpPr>
          <p:cNvPr id="2" name="Title Placeholder 1"/>
          <p:cNvSpPr>
            <a:spLocks noGrp="1"/>
          </p:cNvSpPr>
          <p:nvPr>
            <p:ph type="title"/>
          </p:nvPr>
        </p:nvSpPr>
        <p:spPr>
          <a:xfrm>
            <a:off x="1085850" y="152400"/>
            <a:ext cx="7681664" cy="785794"/>
          </a:xfrm>
          <a:prstGeom prst="rect">
            <a:avLst/>
          </a:prstGeom>
        </p:spPr>
        <p:txBody>
          <a:bodyPr vert="horz" lIns="91440" tIns="45720" rIns="91440" bIns="45720" rtlCol="0" anchor="ctr">
            <a:normAutofit/>
          </a:bodyPr>
          <a:lstStyle/>
          <a:p>
            <a:r>
              <a:rPr lang="en-GB" noProof="0" dirty="0"/>
              <a:t>Click to edit Master title style</a:t>
            </a:r>
          </a:p>
        </p:txBody>
      </p:sp>
      <p:sp>
        <p:nvSpPr>
          <p:cNvPr id="3" name="Text Placeholder 2"/>
          <p:cNvSpPr>
            <a:spLocks noGrp="1"/>
          </p:cNvSpPr>
          <p:nvPr>
            <p:ph type="body" idx="1"/>
          </p:nvPr>
        </p:nvSpPr>
        <p:spPr>
          <a:xfrm>
            <a:off x="853556" y="1196752"/>
            <a:ext cx="8208912" cy="5304082"/>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Text Box 6"/>
          <p:cNvSpPr txBox="1">
            <a:spLocks noChangeArrowheads="1"/>
          </p:cNvSpPr>
          <p:nvPr/>
        </p:nvSpPr>
        <p:spPr bwMode="auto">
          <a:xfrm>
            <a:off x="0" y="6629251"/>
            <a:ext cx="9144000" cy="215444"/>
          </a:xfrm>
          <a:prstGeom prst="rect">
            <a:avLst/>
          </a:prstGeom>
          <a:noFill/>
          <a:ln w="9525">
            <a:noFill/>
            <a:miter lim="800000"/>
            <a:headEnd/>
            <a:tailEnd/>
          </a:ln>
          <a:effectLst/>
        </p:spPr>
        <p:txBody>
          <a:bodyPr wrap="square">
            <a:spAutoFit/>
          </a:bodyPr>
          <a:lstStyle/>
          <a:p>
            <a:pPr algn="l">
              <a:defRPr/>
            </a:pPr>
            <a:r>
              <a:rPr lang="en-US" sz="800" b="0" dirty="0">
                <a:solidFill>
                  <a:schemeClr val="tx1">
                    <a:lumMod val="50000"/>
                    <a:lumOff val="50000"/>
                  </a:schemeClr>
                </a:solidFill>
                <a:latin typeface="Tahoma" pitchFamily="34" charset="0"/>
                <a:cs typeface="Tahoma" pitchFamily="34" charset="0"/>
              </a:rPr>
              <a:t>Clarity in Payments   ©2015						</a:t>
            </a:r>
            <a:r>
              <a:rPr lang="en-US" sz="800" b="0" baseline="0" dirty="0">
                <a:solidFill>
                  <a:schemeClr val="tx1">
                    <a:lumMod val="50000"/>
                    <a:lumOff val="50000"/>
                  </a:schemeClr>
                </a:solidFill>
                <a:latin typeface="Tahoma" pitchFamily="34" charset="0"/>
                <a:cs typeface="Tahoma" pitchFamily="34" charset="0"/>
              </a:rPr>
              <a:t>                                  </a:t>
            </a:r>
            <a:r>
              <a:rPr lang="en-US" sz="800" b="0" dirty="0">
                <a:solidFill>
                  <a:schemeClr val="tx1">
                    <a:lumMod val="50000"/>
                    <a:lumOff val="50000"/>
                  </a:schemeClr>
                </a:solidFill>
                <a:latin typeface="Tahoma" pitchFamily="34" charset="0"/>
                <a:cs typeface="Tahoma" pitchFamily="34" charset="0"/>
              </a:rPr>
              <a:t>www.clear2pay.com </a:t>
            </a:r>
            <a:r>
              <a:rPr lang="en-US" sz="800" b="0" baseline="0" dirty="0">
                <a:solidFill>
                  <a:schemeClr val="tx1">
                    <a:lumMod val="50000"/>
                    <a:lumOff val="50000"/>
                  </a:schemeClr>
                </a:solidFill>
                <a:latin typeface="Tahoma" pitchFamily="34" charset="0"/>
                <a:cs typeface="Tahoma" pitchFamily="34" charset="0"/>
              </a:rPr>
              <a:t>            </a:t>
            </a:r>
            <a:fld id="{66B4B59A-474F-43C0-B54F-0C2C10E2B031}" type="slidenum">
              <a:rPr lang="en-US" sz="800" b="0" smtClean="0">
                <a:solidFill>
                  <a:schemeClr val="tx1">
                    <a:lumMod val="50000"/>
                    <a:lumOff val="50000"/>
                  </a:schemeClr>
                </a:solidFill>
                <a:latin typeface="Tahoma" pitchFamily="34" charset="0"/>
                <a:cs typeface="Tahoma" pitchFamily="34" charset="0"/>
              </a:rPr>
              <a:pPr algn="l">
                <a:defRPr/>
              </a:pPr>
              <a:t>‹#›</a:t>
            </a:fld>
            <a:endParaRPr lang="en-US" sz="800" b="0" dirty="0">
              <a:solidFill>
                <a:schemeClr val="tx1">
                  <a:lumMod val="50000"/>
                  <a:lumOff val="50000"/>
                </a:schemeClr>
              </a:solidFill>
              <a:latin typeface="Tahoma" pitchFamily="34" charset="0"/>
              <a:cs typeface="Tahoma" pitchFamily="34" charset="0"/>
            </a:endParaRPr>
          </a:p>
        </p:txBody>
      </p:sp>
      <p:sp>
        <p:nvSpPr>
          <p:cNvPr id="12" name="Rectangle 11"/>
          <p:cNvSpPr>
            <a:spLocks noChangeAspect="1"/>
          </p:cNvSpPr>
          <p:nvPr/>
        </p:nvSpPr>
        <p:spPr bwMode="auto">
          <a:xfrm>
            <a:off x="8849583" y="794633"/>
            <a:ext cx="187411" cy="188768"/>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p:nvSpPr>
        <p:spPr bwMode="auto">
          <a:xfrm>
            <a:off x="8849583" y="559956"/>
            <a:ext cx="187411" cy="188768"/>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7" name="Rectangle 16"/>
          <p:cNvSpPr>
            <a:spLocks noChangeAspect="1"/>
          </p:cNvSpPr>
          <p:nvPr/>
        </p:nvSpPr>
        <p:spPr bwMode="auto">
          <a:xfrm>
            <a:off x="8849583" y="325279"/>
            <a:ext cx="187411" cy="188768"/>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4" name="Rectangle 13"/>
          <p:cNvSpPr>
            <a:spLocks noChangeAspect="1"/>
          </p:cNvSpPr>
          <p:nvPr/>
        </p:nvSpPr>
        <p:spPr bwMode="auto">
          <a:xfrm>
            <a:off x="8849583" y="90601"/>
            <a:ext cx="187411" cy="188768"/>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pic>
        <p:nvPicPr>
          <p:cNvPr id="4" name="Picture 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0462" y="90600"/>
            <a:ext cx="884065" cy="884065"/>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4" r:id="rId13"/>
    <p:sldLayoutId id="2147483688" r:id="rId14"/>
    <p:sldLayoutId id="2147483690" r:id="rId15"/>
    <p:sldLayoutId id="2147483687" r:id="rId16"/>
    <p:sldLayoutId id="2147483686" r:id="rId17"/>
  </p:sldLayoutIdLst>
  <p:hf hdr="0" ftr="0" dt="0"/>
  <p:txStyles>
    <p:titleStyle>
      <a:lvl1pPr algn="l" defTabSz="914400" rtl="0" eaLnBrk="1" latinLnBrk="0" hangingPunct="1">
        <a:spcBef>
          <a:spcPct val="0"/>
        </a:spcBef>
        <a:buNone/>
        <a:defRPr sz="2600" b="1" kern="1200" cap="none" baseline="0">
          <a:solidFill>
            <a:srgbClr val="000000"/>
          </a:solidFill>
          <a:latin typeface="Tahoma" pitchFamily="34" charset="0"/>
          <a:ea typeface="+mj-ea"/>
          <a:cs typeface="Tahoma" pitchFamily="34" charset="0"/>
        </a:defRPr>
      </a:lvl1pPr>
    </p:titleStyle>
    <p:bodyStyle>
      <a:lvl1pPr marL="252000" indent="-252000" algn="l" defTabSz="914400" rtl="0" eaLnBrk="1" latinLnBrk="0" hangingPunct="1">
        <a:spcBef>
          <a:spcPts val="600"/>
        </a:spcBef>
        <a:buFont typeface="Wingdings" pitchFamily="2" charset="2"/>
        <a:buChar char="§"/>
        <a:defRPr sz="2400" kern="1200">
          <a:solidFill>
            <a:srgbClr val="2B3E98"/>
          </a:solidFill>
          <a:latin typeface="Tahoma" pitchFamily="34" charset="0"/>
          <a:ea typeface="+mn-ea"/>
          <a:cs typeface="Tahoma" pitchFamily="34" charset="0"/>
        </a:defRPr>
      </a:lvl1pPr>
      <a:lvl2pPr marL="540000" indent="-252000" algn="l" defTabSz="914400" rtl="0" eaLnBrk="1" latinLnBrk="0" hangingPunct="1">
        <a:spcBef>
          <a:spcPts val="500"/>
        </a:spcBef>
        <a:buFont typeface="Arial" pitchFamily="34" charset="0"/>
        <a:buChar char="–"/>
        <a:defRPr lang="en-GB" sz="2000" kern="1200" noProof="0" dirty="0" smtClean="0">
          <a:solidFill>
            <a:schemeClr val="tx1"/>
          </a:solidFill>
          <a:latin typeface="Tahoma" pitchFamily="34" charset="0"/>
          <a:ea typeface="+mn-ea"/>
          <a:cs typeface="Tahoma" pitchFamily="34" charset="0"/>
        </a:defRPr>
      </a:lvl2pPr>
      <a:lvl3pPr marL="792000" indent="-216000" algn="l" defTabSz="914400" rtl="0" eaLnBrk="1" latinLnBrk="0" hangingPunct="1">
        <a:spcBef>
          <a:spcPts val="450"/>
        </a:spcBef>
        <a:buFont typeface="Wingdings" pitchFamily="2" charset="2"/>
        <a:buChar char="§"/>
        <a:defRPr sz="1800" kern="1200">
          <a:solidFill>
            <a:schemeClr val="tx1">
              <a:lumMod val="65000"/>
              <a:lumOff val="35000"/>
            </a:schemeClr>
          </a:solidFill>
          <a:latin typeface="Tahoma" pitchFamily="34" charset="0"/>
          <a:ea typeface="+mn-ea"/>
          <a:cs typeface="Tahoma" pitchFamily="34" charset="0"/>
        </a:defRPr>
      </a:lvl3pPr>
      <a:lvl4pPr marL="1044000" indent="-216000" algn="l" defTabSz="914400" rtl="0" eaLnBrk="1" latinLnBrk="0" hangingPunct="1">
        <a:spcBef>
          <a:spcPts val="400"/>
        </a:spcBef>
        <a:buFont typeface="Arial" pitchFamily="34" charset="0"/>
        <a:buChar char="–"/>
        <a:defRPr sz="1600" kern="1200">
          <a:solidFill>
            <a:srgbClr val="2B3E98"/>
          </a:solidFill>
          <a:latin typeface="Tahoma" pitchFamily="34" charset="0"/>
          <a:ea typeface="+mn-ea"/>
          <a:cs typeface="Tahoma" pitchFamily="34" charset="0"/>
        </a:defRPr>
      </a:lvl4pPr>
      <a:lvl5pPr marL="1260000" indent="-216000" algn="l" defTabSz="914400" rtl="0" eaLnBrk="1" latinLnBrk="0" hangingPunct="1">
        <a:spcBef>
          <a:spcPts val="35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8"/>
          <p:cNvSpPr>
            <a:spLocks noChangeArrowheads="1"/>
          </p:cNvSpPr>
          <p:nvPr/>
        </p:nvSpPr>
        <p:spPr bwMode="auto">
          <a:xfrm rot="5400000">
            <a:off x="8679671" y="464341"/>
            <a:ext cx="142872"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8" name="Rectangle 10"/>
          <p:cNvSpPr>
            <a:spLocks noChangeArrowheads="1"/>
          </p:cNvSpPr>
          <p:nvPr/>
        </p:nvSpPr>
        <p:spPr bwMode="auto">
          <a:xfrm>
            <a:off x="883857" y="0"/>
            <a:ext cx="7474356" cy="785794"/>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pic>
        <p:nvPicPr>
          <p:cNvPr id="9" name="Picture 9" descr="C2Plogog"/>
          <p:cNvPicPr>
            <a:picLocks noChangeAspect="1" noChangeArrowheads="1"/>
          </p:cNvPicPr>
          <p:nvPr/>
        </p:nvPicPr>
        <p:blipFill>
          <a:blip r:embed="rId13" cstate="print"/>
          <a:srcRect/>
          <a:stretch>
            <a:fillRect/>
          </a:stretch>
        </p:blipFill>
        <p:spPr bwMode="auto">
          <a:xfrm>
            <a:off x="0" y="1"/>
            <a:ext cx="785793" cy="785793"/>
          </a:xfrm>
          <a:prstGeom prst="rect">
            <a:avLst/>
          </a:prstGeom>
          <a:noFill/>
          <a:ln w="9525">
            <a:noFill/>
            <a:miter lim="800000"/>
            <a:headEnd/>
            <a:tailEnd/>
          </a:ln>
        </p:spPr>
      </p:pic>
      <p:pic>
        <p:nvPicPr>
          <p:cNvPr id="10" name="Picture 3"/>
          <p:cNvPicPr>
            <a:picLocks noChangeAspect="1" noChangeArrowheads="1"/>
          </p:cNvPicPr>
          <p:nvPr/>
        </p:nvPicPr>
        <p:blipFill>
          <a:blip r:embed="rId14" cstate="print"/>
          <a:srcRect/>
          <a:stretch>
            <a:fillRect/>
          </a:stretch>
        </p:blipFill>
        <p:spPr bwMode="auto">
          <a:xfrm>
            <a:off x="8358204" y="1"/>
            <a:ext cx="785795" cy="785794"/>
          </a:xfrm>
          <a:prstGeom prst="rect">
            <a:avLst/>
          </a:prstGeom>
          <a:noFill/>
          <a:ln w="28575" cap="flat" cmpd="sng" algn="ctr">
            <a:noFill/>
            <a:prstDash val="solid"/>
            <a:miter lim="800000"/>
            <a:headEnd type="none" w="med" len="med"/>
            <a:tailEnd type="none" w="med" len="med"/>
          </a:ln>
          <a:effectLst/>
        </p:spPr>
      </p:pic>
      <p:sp>
        <p:nvSpPr>
          <p:cNvPr id="2" name="Title Placeholder 1"/>
          <p:cNvSpPr>
            <a:spLocks noGrp="1"/>
          </p:cNvSpPr>
          <p:nvPr>
            <p:ph type="title"/>
          </p:nvPr>
        </p:nvSpPr>
        <p:spPr>
          <a:xfrm>
            <a:off x="929490" y="0"/>
            <a:ext cx="7428724" cy="785794"/>
          </a:xfrm>
          <a:prstGeom prst="rect">
            <a:avLst/>
          </a:prstGeom>
        </p:spPr>
        <p:txBody>
          <a:bodyPr vert="horz" lIns="91440" tIns="45720" rIns="91440" bIns="45720" rtlCol="0" anchor="ctr">
            <a:normAutofit/>
          </a:bodyPr>
          <a:lstStyle/>
          <a:p>
            <a:r>
              <a:rPr lang="en-US" noProof="0" dirty="0"/>
              <a:t>Click to edit Master title style</a:t>
            </a:r>
            <a:endParaRPr lang="en-GB" noProof="0" dirty="0"/>
          </a:p>
        </p:txBody>
      </p:sp>
      <p:sp>
        <p:nvSpPr>
          <p:cNvPr id="3" name="Text Placeholder 2"/>
          <p:cNvSpPr>
            <a:spLocks noGrp="1"/>
          </p:cNvSpPr>
          <p:nvPr>
            <p:ph type="body" idx="1"/>
          </p:nvPr>
        </p:nvSpPr>
        <p:spPr>
          <a:xfrm>
            <a:off x="457200" y="1071546"/>
            <a:ext cx="8229600" cy="54292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Rectangle 14"/>
          <p:cNvSpPr>
            <a:spLocks noChangeArrowheads="1"/>
          </p:cNvSpPr>
          <p:nvPr/>
        </p:nvSpPr>
        <p:spPr bwMode="auto">
          <a:xfrm>
            <a:off x="0" y="6714024"/>
            <a:ext cx="792000" cy="144000"/>
          </a:xfrm>
          <a:prstGeom prst="rect">
            <a:avLst/>
          </a:prstGeom>
          <a:gradFill rotWithShape="1">
            <a:gsLst>
              <a:gs pos="0">
                <a:srgbClr val="000033"/>
              </a:gs>
              <a:gs pos="100000">
                <a:srgbClr val="333366"/>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US" sz="1200" b="1" i="1" dirty="0">
              <a:solidFill>
                <a:prstClr val="black"/>
              </a:solidFill>
              <a:latin typeface="Tahoma" pitchFamily="34" charset="0"/>
            </a:endParaRPr>
          </a:p>
        </p:txBody>
      </p:sp>
      <p:sp>
        <p:nvSpPr>
          <p:cNvPr id="17" name="Rectangle 8"/>
          <p:cNvSpPr>
            <a:spLocks noChangeArrowheads="1"/>
          </p:cNvSpPr>
          <p:nvPr/>
        </p:nvSpPr>
        <p:spPr bwMode="auto">
          <a:xfrm rot="5400000">
            <a:off x="8679107" y="6393131"/>
            <a:ext cx="144000"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18" name="Rectangle 10"/>
          <p:cNvSpPr>
            <a:spLocks noChangeArrowheads="1"/>
          </p:cNvSpPr>
          <p:nvPr/>
        </p:nvSpPr>
        <p:spPr bwMode="auto">
          <a:xfrm>
            <a:off x="883857" y="6714024"/>
            <a:ext cx="7474356" cy="144000"/>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sp>
        <p:nvSpPr>
          <p:cNvPr id="15" name="Text Box 6"/>
          <p:cNvSpPr txBox="1">
            <a:spLocks noChangeArrowheads="1"/>
          </p:cNvSpPr>
          <p:nvPr/>
        </p:nvSpPr>
        <p:spPr bwMode="auto">
          <a:xfrm>
            <a:off x="-32" y="6677152"/>
            <a:ext cx="9144000" cy="215444"/>
          </a:xfrm>
          <a:prstGeom prst="rect">
            <a:avLst/>
          </a:prstGeom>
          <a:noFill/>
          <a:ln w="9525">
            <a:noFill/>
            <a:miter lim="800000"/>
            <a:headEnd/>
            <a:tailEnd/>
          </a:ln>
          <a:effectLst/>
        </p:spPr>
        <p:txBody>
          <a:bodyPr wrap="square">
            <a:spAutoFit/>
          </a:bodyPr>
          <a:lstStyle/>
          <a:p>
            <a:pPr fontAlgn="base">
              <a:spcBef>
                <a:spcPct val="20000"/>
              </a:spcBef>
              <a:spcAft>
                <a:spcPct val="0"/>
              </a:spcAft>
              <a:buClr>
                <a:srgbClr val="000032"/>
              </a:buClr>
              <a:buFont typeface="Wingdings" pitchFamily="2" charset="2"/>
              <a:buNone/>
              <a:defRPr/>
            </a:pPr>
            <a:r>
              <a:rPr lang="en-US" sz="800" i="1" dirty="0">
                <a:solidFill>
                  <a:prstClr val="white">
                    <a:lumMod val="75000"/>
                  </a:prstClr>
                </a:solidFill>
                <a:latin typeface="Tahoma" pitchFamily="34" charset="0"/>
                <a:cs typeface="Tahoma" pitchFamily="34" charset="0"/>
              </a:rPr>
              <a:t> Confidential           Clarity in Payments   © 2010					                           www.clear2pay.com             </a:t>
            </a:r>
            <a:fld id="{66B4B59A-474F-43C0-B54F-0C2C10E2B031}" type="slidenum">
              <a:rPr lang="en-US" sz="800" i="1" smtClean="0">
                <a:solidFill>
                  <a:prstClr val="black"/>
                </a:solidFill>
                <a:latin typeface="Tahoma" pitchFamily="34" charset="0"/>
                <a:cs typeface="Tahoma" pitchFamily="34" charset="0"/>
              </a:rPr>
              <a:pPr fontAlgn="base">
                <a:spcBef>
                  <a:spcPct val="20000"/>
                </a:spcBef>
                <a:spcAft>
                  <a:spcPct val="0"/>
                </a:spcAft>
                <a:buClr>
                  <a:srgbClr val="000032"/>
                </a:buClr>
                <a:buFont typeface="Wingdings" pitchFamily="2" charset="2"/>
                <a:buNone/>
                <a:defRPr/>
              </a:pPr>
              <a:t>‹#›</a:t>
            </a:fld>
            <a:endParaRPr lang="en-US" sz="800" i="1" dirty="0">
              <a:solidFill>
                <a:prstClr val="black"/>
              </a:solidFill>
              <a:latin typeface="Tahoma" pitchFamily="34" charset="0"/>
              <a:cs typeface="Tahoma" pitchFamily="34" charset="0"/>
            </a:endParaRPr>
          </a:p>
        </p:txBody>
      </p:sp>
    </p:spTree>
    <p:extLst>
      <p:ext uri="{BB962C8B-B14F-4D97-AF65-F5344CB8AC3E}">
        <p14:creationId xmlns:p14="http://schemas.microsoft.com/office/powerpoint/2010/main" val="43406646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spcBef>
          <a:spcPct val="0"/>
        </a:spcBef>
        <a:buNone/>
        <a:defRPr sz="2600" b="1" kern="1200">
          <a:solidFill>
            <a:schemeClr val="bg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10"/>
          <p:cNvSpPr>
            <a:spLocks noChangeArrowheads="1"/>
          </p:cNvSpPr>
          <p:nvPr/>
        </p:nvSpPr>
        <p:spPr bwMode="auto">
          <a:xfrm>
            <a:off x="1053449" y="90600"/>
            <a:ext cx="7740000" cy="893793"/>
          </a:xfrm>
          <a:prstGeom prst="rect">
            <a:avLst/>
          </a:prstGeom>
          <a:solidFill>
            <a:srgbClr val="D9D9D9"/>
          </a:solidFill>
          <a:ln w="9525">
            <a:noFill/>
            <a:miter lim="800000"/>
            <a:headEnd/>
            <a:tailEnd/>
          </a:ln>
          <a:effectLst/>
        </p:spPr>
        <p:txBody>
          <a:bodyPr wrap="none" anchor="ctr"/>
          <a:lstStyle/>
          <a:p>
            <a:pPr marL="342900" indent="-342900">
              <a:defRPr/>
            </a:pPr>
            <a:endParaRPr lang="en-GB" sz="2000" cap="small" dirty="0">
              <a:solidFill>
                <a:prstClr val="black"/>
              </a:solidFill>
            </a:endParaRPr>
          </a:p>
        </p:txBody>
      </p:sp>
      <p:sp>
        <p:nvSpPr>
          <p:cNvPr id="2" name="Title Placeholder 1"/>
          <p:cNvSpPr>
            <a:spLocks noGrp="1"/>
          </p:cNvSpPr>
          <p:nvPr>
            <p:ph type="title"/>
          </p:nvPr>
        </p:nvSpPr>
        <p:spPr>
          <a:xfrm>
            <a:off x="1085850" y="152400"/>
            <a:ext cx="7681664" cy="785794"/>
          </a:xfrm>
          <a:prstGeom prst="rect">
            <a:avLst/>
          </a:prstGeom>
        </p:spPr>
        <p:txBody>
          <a:bodyPr vert="horz" lIns="91440" tIns="45720" rIns="91440" bIns="45720" rtlCol="0" anchor="ctr">
            <a:normAutofit/>
          </a:bodyPr>
          <a:lstStyle/>
          <a:p>
            <a:r>
              <a:rPr lang="en-GB" noProof="0" dirty="0"/>
              <a:t>Click to edit Master title style</a:t>
            </a:r>
          </a:p>
        </p:txBody>
      </p:sp>
      <p:sp>
        <p:nvSpPr>
          <p:cNvPr id="3" name="Text Placeholder 2"/>
          <p:cNvSpPr>
            <a:spLocks noGrp="1"/>
          </p:cNvSpPr>
          <p:nvPr>
            <p:ph type="body" idx="1"/>
          </p:nvPr>
        </p:nvSpPr>
        <p:spPr>
          <a:xfrm>
            <a:off x="853556" y="1196752"/>
            <a:ext cx="8208912" cy="5304082"/>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Text Box 6"/>
          <p:cNvSpPr txBox="1">
            <a:spLocks noChangeArrowheads="1"/>
          </p:cNvSpPr>
          <p:nvPr/>
        </p:nvSpPr>
        <p:spPr bwMode="auto">
          <a:xfrm>
            <a:off x="0" y="6629251"/>
            <a:ext cx="9144000" cy="215444"/>
          </a:xfrm>
          <a:prstGeom prst="rect">
            <a:avLst/>
          </a:prstGeom>
          <a:noFill/>
          <a:ln w="9525">
            <a:noFill/>
            <a:miter lim="800000"/>
            <a:headEnd/>
            <a:tailEnd/>
          </a:ln>
          <a:effectLst/>
        </p:spPr>
        <p:txBody>
          <a:bodyPr wrap="square">
            <a:spAutoFit/>
          </a:bodyPr>
          <a:lstStyle/>
          <a:p>
            <a:pPr>
              <a:defRPr/>
            </a:pPr>
            <a:r>
              <a:rPr lang="en-US" sz="800" dirty="0">
                <a:solidFill>
                  <a:prstClr val="black">
                    <a:lumMod val="50000"/>
                    <a:lumOff val="50000"/>
                  </a:prstClr>
                </a:solidFill>
                <a:latin typeface="Tahoma" pitchFamily="34" charset="0"/>
                <a:cs typeface="Tahoma" pitchFamily="34" charset="0"/>
              </a:rPr>
              <a:t>Clarity in Payments   ©2015						                                  www.clear2pay.com             </a:t>
            </a:r>
            <a:fld id="{66B4B59A-474F-43C0-B54F-0C2C10E2B031}" type="slidenum">
              <a:rPr lang="en-US" sz="800" smtClean="0">
                <a:solidFill>
                  <a:prstClr val="black">
                    <a:lumMod val="50000"/>
                    <a:lumOff val="50000"/>
                  </a:prstClr>
                </a:solidFill>
                <a:latin typeface="Tahoma" pitchFamily="34" charset="0"/>
                <a:cs typeface="Tahoma" pitchFamily="34" charset="0"/>
              </a:rPr>
              <a:pPr>
                <a:defRPr/>
              </a:pPr>
              <a:t>‹#›</a:t>
            </a:fld>
            <a:endParaRPr lang="en-US" sz="800" dirty="0">
              <a:solidFill>
                <a:prstClr val="black">
                  <a:lumMod val="50000"/>
                  <a:lumOff val="50000"/>
                </a:prstClr>
              </a:solidFill>
              <a:latin typeface="Tahoma" pitchFamily="34" charset="0"/>
              <a:cs typeface="Tahoma" pitchFamily="34" charset="0"/>
            </a:endParaRPr>
          </a:p>
        </p:txBody>
      </p:sp>
      <p:sp>
        <p:nvSpPr>
          <p:cNvPr id="12" name="Rectangle 11"/>
          <p:cNvSpPr>
            <a:spLocks noChangeAspect="1"/>
          </p:cNvSpPr>
          <p:nvPr/>
        </p:nvSpPr>
        <p:spPr bwMode="auto">
          <a:xfrm>
            <a:off x="8849583" y="794633"/>
            <a:ext cx="187411" cy="188768"/>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3" name="Rectangle 12"/>
          <p:cNvSpPr>
            <a:spLocks noChangeAspect="1"/>
          </p:cNvSpPr>
          <p:nvPr/>
        </p:nvSpPr>
        <p:spPr bwMode="auto">
          <a:xfrm>
            <a:off x="8849583" y="559956"/>
            <a:ext cx="187411" cy="188768"/>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7" name="Rectangle 16"/>
          <p:cNvSpPr>
            <a:spLocks noChangeAspect="1"/>
          </p:cNvSpPr>
          <p:nvPr/>
        </p:nvSpPr>
        <p:spPr bwMode="auto">
          <a:xfrm>
            <a:off x="8849583" y="325279"/>
            <a:ext cx="187411" cy="188768"/>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sp>
        <p:nvSpPr>
          <p:cNvPr id="14" name="Rectangle 13"/>
          <p:cNvSpPr>
            <a:spLocks noChangeAspect="1"/>
          </p:cNvSpPr>
          <p:nvPr/>
        </p:nvSpPr>
        <p:spPr bwMode="auto">
          <a:xfrm>
            <a:off x="8849583" y="90601"/>
            <a:ext cx="187411" cy="188768"/>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a:endParaRPr lang="en-US" sz="1600" dirty="0">
              <a:solidFill>
                <a:srgbClr val="FFFFFF"/>
              </a:solidFill>
              <a:latin typeface="Tahoma" pitchFamily="34" charset="0"/>
              <a:cs typeface="Tahoma" pitchFamily="34" charset="0"/>
            </a:endParaRPr>
          </a:p>
        </p:txBody>
      </p:sp>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462" y="90600"/>
            <a:ext cx="884065" cy="884065"/>
          </a:xfrm>
          <a:prstGeom prst="rect">
            <a:avLst/>
          </a:prstGeom>
        </p:spPr>
      </p:pic>
    </p:spTree>
    <p:extLst>
      <p:ext uri="{BB962C8B-B14F-4D97-AF65-F5344CB8AC3E}">
        <p14:creationId xmlns:p14="http://schemas.microsoft.com/office/powerpoint/2010/main" val="133357448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Lst>
  <p:hf hdr="0" ftr="0" dt="0"/>
  <p:txStyles>
    <p:titleStyle>
      <a:lvl1pPr algn="l" defTabSz="914400" rtl="0" eaLnBrk="1" latinLnBrk="0" hangingPunct="1">
        <a:spcBef>
          <a:spcPct val="0"/>
        </a:spcBef>
        <a:buNone/>
        <a:defRPr sz="2600" b="1" kern="1200" cap="none" baseline="0">
          <a:solidFill>
            <a:srgbClr val="000000"/>
          </a:solidFill>
          <a:latin typeface="Tahoma" pitchFamily="34" charset="0"/>
          <a:ea typeface="+mj-ea"/>
          <a:cs typeface="Tahoma" pitchFamily="34" charset="0"/>
        </a:defRPr>
      </a:lvl1pPr>
    </p:titleStyle>
    <p:bodyStyle>
      <a:lvl1pPr marL="252000" indent="-252000" algn="l" defTabSz="914400" rtl="0" eaLnBrk="1" latinLnBrk="0" hangingPunct="1">
        <a:spcBef>
          <a:spcPts val="600"/>
        </a:spcBef>
        <a:buFont typeface="Wingdings" pitchFamily="2" charset="2"/>
        <a:buChar char="§"/>
        <a:defRPr sz="2400" kern="1200">
          <a:solidFill>
            <a:srgbClr val="2B3E98"/>
          </a:solidFill>
          <a:latin typeface="Tahoma" pitchFamily="34" charset="0"/>
          <a:ea typeface="+mn-ea"/>
          <a:cs typeface="Tahoma" pitchFamily="34" charset="0"/>
        </a:defRPr>
      </a:lvl1pPr>
      <a:lvl2pPr marL="540000" indent="-252000" algn="l" defTabSz="914400" rtl="0" eaLnBrk="1" latinLnBrk="0" hangingPunct="1">
        <a:spcBef>
          <a:spcPts val="500"/>
        </a:spcBef>
        <a:buFont typeface="Arial" pitchFamily="34" charset="0"/>
        <a:buChar char="–"/>
        <a:defRPr lang="en-GB" sz="2000" kern="1200" noProof="0" dirty="0" smtClean="0">
          <a:solidFill>
            <a:schemeClr val="tx1"/>
          </a:solidFill>
          <a:latin typeface="Tahoma" pitchFamily="34" charset="0"/>
          <a:ea typeface="+mn-ea"/>
          <a:cs typeface="Tahoma" pitchFamily="34" charset="0"/>
        </a:defRPr>
      </a:lvl2pPr>
      <a:lvl3pPr marL="792000" indent="-216000" algn="l" defTabSz="914400" rtl="0" eaLnBrk="1" latinLnBrk="0" hangingPunct="1">
        <a:spcBef>
          <a:spcPts val="450"/>
        </a:spcBef>
        <a:buFont typeface="Wingdings" pitchFamily="2" charset="2"/>
        <a:buChar char="§"/>
        <a:defRPr sz="1800" kern="1200">
          <a:solidFill>
            <a:schemeClr val="tx1">
              <a:lumMod val="65000"/>
              <a:lumOff val="35000"/>
            </a:schemeClr>
          </a:solidFill>
          <a:latin typeface="Tahoma" pitchFamily="34" charset="0"/>
          <a:ea typeface="+mn-ea"/>
          <a:cs typeface="Tahoma" pitchFamily="34" charset="0"/>
        </a:defRPr>
      </a:lvl3pPr>
      <a:lvl4pPr marL="1044000" indent="-216000" algn="l" defTabSz="914400" rtl="0" eaLnBrk="1" latinLnBrk="0" hangingPunct="1">
        <a:spcBef>
          <a:spcPts val="400"/>
        </a:spcBef>
        <a:buFont typeface="Arial" pitchFamily="34" charset="0"/>
        <a:buChar char="–"/>
        <a:defRPr sz="1600" kern="1200">
          <a:solidFill>
            <a:srgbClr val="2B3E98"/>
          </a:solidFill>
          <a:latin typeface="Tahoma" pitchFamily="34" charset="0"/>
          <a:ea typeface="+mn-ea"/>
          <a:cs typeface="Tahoma" pitchFamily="34" charset="0"/>
        </a:defRPr>
      </a:lvl4pPr>
      <a:lvl5pPr marL="1260000" indent="-216000" algn="l" defTabSz="914400" rtl="0" eaLnBrk="1" latinLnBrk="0" hangingPunct="1">
        <a:spcBef>
          <a:spcPts val="35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68761"/>
            <a:ext cx="8229600" cy="52320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Bottom.Left.Imag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505" y="6631679"/>
            <a:ext cx="893095" cy="143261"/>
          </a:xfrm>
          <a:prstGeom prst="rect">
            <a:avLst/>
          </a:prstGeom>
        </p:spPr>
      </p:pic>
      <p:sp>
        <p:nvSpPr>
          <p:cNvPr id="5" name="Rectangle 4"/>
          <p:cNvSpPr/>
          <p:nvPr/>
        </p:nvSpPr>
        <p:spPr bwMode="auto">
          <a:xfrm>
            <a:off x="1025525" y="6634261"/>
            <a:ext cx="7966076" cy="138014"/>
          </a:xfrm>
          <a:prstGeom prst="rect">
            <a:avLst/>
          </a:prstGeom>
          <a:solidFill>
            <a:srgbClr val="DFE3E5"/>
          </a:solidFill>
          <a:ln>
            <a:solidFill>
              <a:srgbClr val="DFE3E5"/>
            </a:solidFill>
            <a:headEnd/>
            <a:tailEnd/>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342900" indent="-342900" algn="ctr"/>
            <a:endParaRPr lang="en-US" sz="1200" b="1" dirty="0">
              <a:solidFill>
                <a:prstClr val="white"/>
              </a:solidFill>
              <a:latin typeface="Tahoma" pitchFamily="34" charset="0"/>
              <a:cs typeface="Tahoma" pitchFamily="34" charset="0"/>
            </a:endParaRPr>
          </a:p>
        </p:txBody>
      </p:sp>
      <p:sp>
        <p:nvSpPr>
          <p:cNvPr id="15" name="Text Box 6"/>
          <p:cNvSpPr txBox="1">
            <a:spLocks noChangeArrowheads="1"/>
          </p:cNvSpPr>
          <p:nvPr/>
        </p:nvSpPr>
        <p:spPr bwMode="auto">
          <a:xfrm>
            <a:off x="121220" y="6591582"/>
            <a:ext cx="9144000"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	Clarity in Payments   © 2014					                           www.clear2pay.com             </a:t>
            </a:r>
            <a:fld id="{66B4B59A-474F-43C0-B54F-0C2C10E2B031}" type="slidenum">
              <a:rPr lang="en-US" sz="800">
                <a:solidFill>
                  <a:srgbClr val="1F497D">
                    <a:lumMod val="75000"/>
                  </a:srgbClr>
                </a:solidFill>
                <a:latin typeface="Tahoma" pitchFamily="34" charset="0"/>
                <a:cs typeface="Tahoma" pitchFamily="34" charset="0"/>
              </a:rPr>
              <a:pPr>
                <a:defRPr/>
              </a:pPr>
              <a:t>‹#›</a:t>
            </a:fld>
            <a:endParaRPr lang="en-US" sz="800" dirty="0">
              <a:solidFill>
                <a:srgbClr val="1F497D">
                  <a:lumMod val="75000"/>
                </a:srgbClr>
              </a:solidFill>
              <a:latin typeface="Tahoma" pitchFamily="34" charset="0"/>
              <a:cs typeface="Tahoma" pitchFamily="34" charset="0"/>
            </a:endParaRPr>
          </a:p>
        </p:txBody>
      </p:sp>
      <p:sp>
        <p:nvSpPr>
          <p:cNvPr id="16" name="Rectangle 15"/>
          <p:cNvSpPr/>
          <p:nvPr/>
        </p:nvSpPr>
        <p:spPr bwMode="auto">
          <a:xfrm>
            <a:off x="1043609" y="116632"/>
            <a:ext cx="7966076" cy="890257"/>
          </a:xfrm>
          <a:prstGeom prst="rect">
            <a:avLst/>
          </a:prstGeom>
          <a:solidFill>
            <a:srgbClr val="DFE3E5"/>
          </a:solidFill>
          <a:ln>
            <a:solidFill>
              <a:srgbClr val="DFE3E5"/>
            </a:solidFill>
            <a:headEnd/>
            <a:tailEnd/>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342900" indent="-342900" algn="ctr"/>
            <a:endParaRPr lang="en-US" sz="1200" b="1" dirty="0">
              <a:solidFill>
                <a:prstClr val="white"/>
              </a:solidFill>
              <a:latin typeface="Tahoma" pitchFamily="34" charset="0"/>
              <a:cs typeface="Tahoma" pitchFamily="34" charset="0"/>
            </a:endParaRPr>
          </a:p>
        </p:txBody>
      </p:sp>
      <p:sp>
        <p:nvSpPr>
          <p:cNvPr id="2" name="Title Placeholder 1"/>
          <p:cNvSpPr>
            <a:spLocks noGrp="1"/>
          </p:cNvSpPr>
          <p:nvPr>
            <p:ph type="title"/>
          </p:nvPr>
        </p:nvSpPr>
        <p:spPr>
          <a:xfrm>
            <a:off x="1062066" y="173843"/>
            <a:ext cx="7386927" cy="785794"/>
          </a:xfrm>
          <a:prstGeom prst="rect">
            <a:avLst/>
          </a:prstGeom>
        </p:spPr>
        <p:txBody>
          <a:bodyPr vert="horz" lIns="91440" tIns="45720" rIns="91440" bIns="45720" rtlCol="0" anchor="ctr">
            <a:normAutofit/>
          </a:bodyPr>
          <a:lstStyle/>
          <a:p>
            <a:r>
              <a:rPr lang="en-US" noProof="0" dirty="0"/>
              <a:t>Click to edit Master title style</a:t>
            </a:r>
            <a:endParaRPr lang="en-GB" noProof="0" dirty="0"/>
          </a:p>
        </p:txBody>
      </p:sp>
      <p:pic>
        <p:nvPicPr>
          <p:cNvPr id="10" name="Picture 9" descr="Header.Botto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41898" y="1012478"/>
            <a:ext cx="3572375" cy="94491"/>
          </a:xfrm>
          <a:prstGeom prst="rect">
            <a:avLst/>
          </a:prstGeom>
        </p:spPr>
      </p:pic>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6608" y="108543"/>
            <a:ext cx="889477" cy="889477"/>
          </a:xfrm>
          <a:prstGeom prst="rect">
            <a:avLst/>
          </a:prstGeom>
        </p:spPr>
      </p:pic>
    </p:spTree>
    <p:extLst>
      <p:ext uri="{BB962C8B-B14F-4D97-AF65-F5344CB8AC3E}">
        <p14:creationId xmlns:p14="http://schemas.microsoft.com/office/powerpoint/2010/main" val="18293489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spcBef>
          <a:spcPct val="0"/>
        </a:spcBef>
        <a:buNone/>
        <a:defRPr sz="2600" b="1" kern="1200" cap="small">
          <a:solidFill>
            <a:schemeClr val="tx1"/>
          </a:solidFill>
          <a:latin typeface="Helvetica"/>
          <a:ea typeface="+mj-ea"/>
          <a:cs typeface="Helvetica"/>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elpdesk.clear2pay.com/helpdesk/"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527018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as shown below. Resource needs to move the stage of Prep Task once assigned by TL. </a:t>
            </a:r>
          </a:p>
        </p:txBody>
      </p:sp>
      <p:pic>
        <p:nvPicPr>
          <p:cNvPr id="5" name="Picture 4"/>
          <p:cNvPicPr/>
          <p:nvPr/>
        </p:nvPicPr>
        <p:blipFill rotWithShape="1">
          <a:blip r:embed="rId2"/>
          <a:srcRect t="27166" r="37904" b="50380"/>
          <a:stretch/>
        </p:blipFill>
        <p:spPr bwMode="auto">
          <a:xfrm>
            <a:off x="323528" y="3380454"/>
            <a:ext cx="7992888" cy="100555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t="26996" r="38011" b="44487"/>
          <a:stretch/>
        </p:blipFill>
        <p:spPr bwMode="auto">
          <a:xfrm>
            <a:off x="395536" y="2020276"/>
            <a:ext cx="7848872" cy="112069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23513" t="15970" r="23368" b="9695"/>
          <a:stretch/>
        </p:blipFill>
        <p:spPr bwMode="auto">
          <a:xfrm>
            <a:off x="323528" y="4503277"/>
            <a:ext cx="7992888" cy="2022067"/>
          </a:xfrm>
          <a:prstGeom prst="rect">
            <a:avLst/>
          </a:prstGeom>
          <a:ln>
            <a:noFill/>
          </a:ln>
          <a:extLst>
            <a:ext uri="{53640926-AAD7-44D8-BBD7-CCE9431645EC}">
              <a14:shadowObscured xmlns:a14="http://schemas.microsoft.com/office/drawing/2010/main"/>
            </a:ext>
          </a:extLst>
        </p:spPr>
      </p:pic>
      <p:sp>
        <p:nvSpPr>
          <p:cNvPr id="8" name="Rectangle 7"/>
          <p:cNvSpPr/>
          <p:nvPr/>
        </p:nvSpPr>
        <p:spPr bwMode="auto">
          <a:xfrm>
            <a:off x="3275856" y="2020276"/>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9" name="Rectangle 8"/>
          <p:cNvSpPr/>
          <p:nvPr/>
        </p:nvSpPr>
        <p:spPr bwMode="auto">
          <a:xfrm>
            <a:off x="3275856" y="3380454"/>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0" name="Rectangle 9"/>
          <p:cNvSpPr/>
          <p:nvPr/>
        </p:nvSpPr>
        <p:spPr bwMode="auto">
          <a:xfrm>
            <a:off x="4211960" y="3380454"/>
            <a:ext cx="936104" cy="284480"/>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1" name="Rectangle 10"/>
          <p:cNvSpPr/>
          <p:nvPr/>
        </p:nvSpPr>
        <p:spPr bwMode="auto">
          <a:xfrm>
            <a:off x="1907704" y="4581128"/>
            <a:ext cx="2772308" cy="432048"/>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2" name="TextBox 11"/>
          <p:cNvSpPr txBox="1"/>
          <p:nvPr/>
        </p:nvSpPr>
        <p:spPr>
          <a:xfrm>
            <a:off x="3059832" y="2420888"/>
            <a:ext cx="1260140" cy="707886"/>
          </a:xfrm>
          <a:prstGeom prst="rect">
            <a:avLst/>
          </a:prstGeom>
          <a:noFill/>
        </p:spPr>
        <p:txBody>
          <a:bodyPr wrap="square" rtlCol="0">
            <a:spAutoFit/>
          </a:bodyPr>
          <a:lstStyle/>
          <a:p>
            <a:r>
              <a:rPr lang="en-US" sz="1000" b="1" dirty="0"/>
              <a:t>Click on Start Progress to move the status to “In Progress”</a:t>
            </a:r>
          </a:p>
        </p:txBody>
      </p:sp>
      <p:cxnSp>
        <p:nvCxnSpPr>
          <p:cNvPr id="14" name="Straight Arrow Connector 13"/>
          <p:cNvCxnSpPr/>
          <p:nvPr/>
        </p:nvCxnSpPr>
        <p:spPr>
          <a:xfrm flipV="1">
            <a:off x="3275856" y="2276872"/>
            <a:ext cx="144016" cy="3037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293858" y="3664934"/>
            <a:ext cx="126014" cy="2859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15616" y="4837724"/>
            <a:ext cx="936104" cy="607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9972" y="3380454"/>
            <a:ext cx="2916324" cy="2483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17794" y="3684004"/>
            <a:ext cx="1260140" cy="707886"/>
          </a:xfrm>
          <a:prstGeom prst="rect">
            <a:avLst/>
          </a:prstGeom>
          <a:noFill/>
        </p:spPr>
        <p:txBody>
          <a:bodyPr wrap="square" rtlCol="0">
            <a:spAutoFit/>
          </a:bodyPr>
          <a:lstStyle/>
          <a:p>
            <a:r>
              <a:rPr lang="en-US" sz="1000" b="1" dirty="0"/>
              <a:t>Click on Stop  Progress to move the status to “Open”</a:t>
            </a:r>
          </a:p>
        </p:txBody>
      </p:sp>
      <p:sp>
        <p:nvSpPr>
          <p:cNvPr id="22" name="TextBox 21"/>
          <p:cNvSpPr txBox="1"/>
          <p:nvPr/>
        </p:nvSpPr>
        <p:spPr>
          <a:xfrm>
            <a:off x="7207410" y="2920880"/>
            <a:ext cx="1260140" cy="769441"/>
          </a:xfrm>
          <a:prstGeom prst="rect">
            <a:avLst/>
          </a:prstGeom>
          <a:noFill/>
        </p:spPr>
        <p:txBody>
          <a:bodyPr wrap="square" rtlCol="0">
            <a:spAutoFit/>
          </a:bodyPr>
          <a:lstStyle/>
          <a:p>
            <a:r>
              <a:rPr lang="en-US" sz="1100" b="1" dirty="0"/>
              <a:t>Click on Resolve Issue and following window will be displayed</a:t>
            </a:r>
          </a:p>
        </p:txBody>
      </p:sp>
      <p:sp>
        <p:nvSpPr>
          <p:cNvPr id="23" name="TextBox 22"/>
          <p:cNvSpPr txBox="1"/>
          <p:nvPr/>
        </p:nvSpPr>
        <p:spPr>
          <a:xfrm>
            <a:off x="0" y="5445224"/>
            <a:ext cx="1260140" cy="769441"/>
          </a:xfrm>
          <a:prstGeom prst="rect">
            <a:avLst/>
          </a:prstGeom>
          <a:noFill/>
        </p:spPr>
        <p:txBody>
          <a:bodyPr wrap="square" rtlCol="0">
            <a:spAutoFit/>
          </a:bodyPr>
          <a:lstStyle/>
          <a:p>
            <a:r>
              <a:rPr lang="en-US" sz="1100" b="1" dirty="0"/>
              <a:t>Select “Review” and status will be changed for Review </a:t>
            </a:r>
          </a:p>
        </p:txBody>
      </p:sp>
      <p:sp>
        <p:nvSpPr>
          <p:cNvPr id="4" name="Curved Right Arrow 3"/>
          <p:cNvSpPr/>
          <p:nvPr/>
        </p:nvSpPr>
        <p:spPr bwMode="auto">
          <a:xfrm>
            <a:off x="2483768" y="2148574"/>
            <a:ext cx="792088" cy="1488476"/>
          </a:xfrm>
          <a:prstGeom prst="curved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270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3" name="Curved Left Arrow 12"/>
          <p:cNvSpPr/>
          <p:nvPr/>
        </p:nvSpPr>
        <p:spPr bwMode="auto">
          <a:xfrm>
            <a:off x="4680012" y="3628766"/>
            <a:ext cx="468052" cy="1208958"/>
          </a:xfrm>
          <a:prstGeom prst="curvedLeftArrow">
            <a:avLst/>
          </a:prstGeom>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154539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 of QA Task</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as shown below. Resource needs to move the stage of Prep Task once assigned by TL. </a:t>
            </a:r>
          </a:p>
        </p:txBody>
      </p:sp>
      <p:sp>
        <p:nvSpPr>
          <p:cNvPr id="8" name="Rectangle 7"/>
          <p:cNvSpPr/>
          <p:nvPr/>
        </p:nvSpPr>
        <p:spPr bwMode="auto">
          <a:xfrm>
            <a:off x="1475656" y="2650823"/>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2" name="TextBox 11"/>
          <p:cNvSpPr txBox="1"/>
          <p:nvPr/>
        </p:nvSpPr>
        <p:spPr>
          <a:xfrm>
            <a:off x="3311860" y="3699014"/>
            <a:ext cx="1260140" cy="1107996"/>
          </a:xfrm>
          <a:prstGeom prst="rect">
            <a:avLst/>
          </a:prstGeom>
          <a:noFill/>
        </p:spPr>
        <p:txBody>
          <a:bodyPr wrap="square" rtlCol="0">
            <a:spAutoFit/>
          </a:bodyPr>
          <a:lstStyle/>
          <a:p>
            <a:r>
              <a:rPr lang="en-US" sz="1100" b="1" dirty="0"/>
              <a:t>Click on Close to move the status to “Close Issue” after Review comments have been incorporated</a:t>
            </a:r>
          </a:p>
        </p:txBody>
      </p:sp>
      <p:cxnSp>
        <p:nvCxnSpPr>
          <p:cNvPr id="14" name="Straight Arrow Connector 13"/>
          <p:cNvCxnSpPr/>
          <p:nvPr/>
        </p:nvCxnSpPr>
        <p:spPr>
          <a:xfrm flipV="1">
            <a:off x="3604207" y="2308398"/>
            <a:ext cx="144016" cy="3037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rotWithShape="1">
          <a:blip r:embed="rId2"/>
          <a:srcRect t="26996" r="37476" b="43726"/>
          <a:stretch/>
        </p:blipFill>
        <p:spPr bwMode="auto">
          <a:xfrm>
            <a:off x="482088" y="2167690"/>
            <a:ext cx="7697116" cy="1288285"/>
          </a:xfrm>
          <a:prstGeom prst="rect">
            <a:avLst/>
          </a:prstGeom>
          <a:ln>
            <a:noFill/>
          </a:ln>
          <a:extLst>
            <a:ext uri="{53640926-AAD7-44D8-BBD7-CCE9431645EC}">
              <a14:shadowObscured xmlns:a14="http://schemas.microsoft.com/office/drawing/2010/main"/>
            </a:ext>
          </a:extLst>
        </p:spPr>
      </p:pic>
      <p:sp>
        <p:nvSpPr>
          <p:cNvPr id="5" name="Curved Right Arrow 4"/>
          <p:cNvSpPr/>
          <p:nvPr/>
        </p:nvSpPr>
        <p:spPr bwMode="auto">
          <a:xfrm>
            <a:off x="2915816" y="2308398"/>
            <a:ext cx="396044" cy="1898447"/>
          </a:xfrm>
          <a:prstGeom prst="curved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430188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Log hours in JIRA</a:t>
            </a:r>
          </a:p>
        </p:txBody>
      </p:sp>
      <p:sp>
        <p:nvSpPr>
          <p:cNvPr id="3" name="TextBox 2"/>
          <p:cNvSpPr txBox="1"/>
          <p:nvPr/>
        </p:nvSpPr>
        <p:spPr>
          <a:xfrm>
            <a:off x="0" y="1124744"/>
            <a:ext cx="9144000" cy="1477328"/>
          </a:xfrm>
          <a:prstGeom prst="rect">
            <a:avLst/>
          </a:prstGeom>
          <a:noFill/>
        </p:spPr>
        <p:txBody>
          <a:bodyPr wrap="square" rtlCol="0">
            <a:spAutoFit/>
          </a:bodyPr>
          <a:lstStyle/>
          <a:p>
            <a:pPr marL="342900" indent="-342900">
              <a:buFont typeface="+mj-lt"/>
              <a:buAutoNum type="arabicPeriod" startAt="5"/>
            </a:pPr>
            <a:r>
              <a:rPr lang="en-US" dirty="0"/>
              <a:t>The above activity has to be done for all Project features for which Main task exists. </a:t>
            </a:r>
          </a:p>
          <a:p>
            <a:pPr marL="342900" indent="-342900">
              <a:buFont typeface="+mj-lt"/>
              <a:buAutoNum type="arabicPeriod" startAt="5"/>
            </a:pPr>
            <a:r>
              <a:rPr lang="en-US" dirty="0"/>
              <a:t>All resources are expected to fill the hrs. in JIRA for Prep and Exe QA sub-task on daily basis.</a:t>
            </a:r>
          </a:p>
          <a:p>
            <a:pPr marL="342900" indent="-342900">
              <a:buFont typeface="+mj-lt"/>
              <a:buAutoNum type="arabicPeriod" startAt="5"/>
            </a:pPr>
            <a:r>
              <a:rPr lang="en-US" dirty="0"/>
              <a:t>First snapshot below is when we click on more – Log work and second snapshot shows where we can enter time and log the efforts.  </a:t>
            </a:r>
          </a:p>
          <a:p>
            <a:pPr marL="342900" indent="-342900">
              <a:buFont typeface="+mj-lt"/>
              <a:buAutoNum type="arabicPeriod" startAt="5"/>
            </a:pPr>
            <a:endParaRPr lang="en-US" dirty="0"/>
          </a:p>
        </p:txBody>
      </p:sp>
      <p:pic>
        <p:nvPicPr>
          <p:cNvPr id="6" name="Picture 5"/>
          <p:cNvPicPr/>
          <p:nvPr/>
        </p:nvPicPr>
        <p:blipFill rotWithShape="1">
          <a:blip r:embed="rId2"/>
          <a:srcRect r="63982" b="21863"/>
          <a:stretch/>
        </p:blipFill>
        <p:spPr bwMode="auto">
          <a:xfrm>
            <a:off x="251612" y="2852936"/>
            <a:ext cx="3096252" cy="289788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7" name="Picture 6"/>
          <p:cNvPicPr/>
          <p:nvPr/>
        </p:nvPicPr>
        <p:blipFill rotWithShape="1">
          <a:blip r:embed="rId3"/>
          <a:srcRect l="23727" t="15589" r="22834" b="10646"/>
          <a:stretch/>
        </p:blipFill>
        <p:spPr bwMode="auto">
          <a:xfrm>
            <a:off x="4788024" y="3140968"/>
            <a:ext cx="3895080" cy="2463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4" name="Rectangle 3"/>
          <p:cNvSpPr/>
          <p:nvPr/>
        </p:nvSpPr>
        <p:spPr bwMode="auto">
          <a:xfrm>
            <a:off x="899592" y="4372868"/>
            <a:ext cx="1584176" cy="208260"/>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p:nvPr/>
        </p:nvSpPr>
        <p:spPr bwMode="auto">
          <a:xfrm>
            <a:off x="4842490" y="3429000"/>
            <a:ext cx="2033765" cy="208260"/>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05082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of Defects with QA EXE Task</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9"/>
            </a:pPr>
            <a:r>
              <a:rPr lang="en-US" dirty="0"/>
              <a:t>For QA Exe sub-task, all the defects that are logged during execution need to be linked to QA Exe task. Below is the snapshot on how to link the defects. Suppose a JIRA # MHCBDEV-100 is raised. Click on More - Link</a:t>
            </a:r>
          </a:p>
        </p:txBody>
      </p:sp>
      <p:pic>
        <p:nvPicPr>
          <p:cNvPr id="5" name="Picture 4"/>
          <p:cNvPicPr/>
          <p:nvPr/>
        </p:nvPicPr>
        <p:blipFill rotWithShape="1">
          <a:blip r:embed="rId2"/>
          <a:srcRect t="26046" r="9154" b="9125"/>
          <a:stretch/>
        </p:blipFill>
        <p:spPr bwMode="auto">
          <a:xfrm>
            <a:off x="395536" y="2075438"/>
            <a:ext cx="8064896" cy="3873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Rectangle 5"/>
          <p:cNvSpPr/>
          <p:nvPr/>
        </p:nvSpPr>
        <p:spPr bwMode="auto">
          <a:xfrm>
            <a:off x="1187624" y="4437112"/>
            <a:ext cx="1224136" cy="144016"/>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64007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of Defects in EXE Task</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10"/>
            </a:pPr>
            <a:r>
              <a:rPr lang="en-US" dirty="0"/>
              <a:t>After clicking on Link, following screen should be displayed. Tester needs to select relevant stage from “This issue”, and enter MHCBDEV-100 in Issue. Put any comment land click on Link. It will display in QA Exe as shown in the snapshot below under Issue Links. </a:t>
            </a:r>
          </a:p>
        </p:txBody>
      </p:sp>
      <p:pic>
        <p:nvPicPr>
          <p:cNvPr id="6" name="Picture 5"/>
          <p:cNvPicPr/>
          <p:nvPr/>
        </p:nvPicPr>
        <p:blipFill rotWithShape="1">
          <a:blip r:embed="rId2"/>
          <a:srcRect l="24047" t="18630" r="23155" b="15969"/>
          <a:stretch/>
        </p:blipFill>
        <p:spPr bwMode="auto">
          <a:xfrm>
            <a:off x="251520" y="2209983"/>
            <a:ext cx="8496944" cy="3307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7" name="Picture 6"/>
          <p:cNvPicPr/>
          <p:nvPr/>
        </p:nvPicPr>
        <p:blipFill rotWithShape="1">
          <a:blip r:embed="rId3"/>
          <a:srcRect t="76045" r="7550" b="9316"/>
          <a:stretch/>
        </p:blipFill>
        <p:spPr bwMode="auto">
          <a:xfrm>
            <a:off x="246984" y="5445224"/>
            <a:ext cx="8501480" cy="108012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a:ext uri="{53640926-AAD7-44D8-BBD7-CCE9431645EC}">
              <a14:shadowObscured xmlns:a14="http://schemas.microsoft.com/office/drawing/2010/main"/>
            </a:ext>
          </a:extLst>
        </p:spPr>
      </p:pic>
      <p:sp>
        <p:nvSpPr>
          <p:cNvPr id="4" name="Circular Arrow 3"/>
          <p:cNvSpPr/>
          <p:nvPr/>
        </p:nvSpPr>
        <p:spPr bwMode="auto">
          <a:xfrm rot="2941487">
            <a:off x="3538021" y="4840855"/>
            <a:ext cx="1728192" cy="1692188"/>
          </a:xfrm>
          <a:prstGeom prst="circularArrow">
            <a:avLst/>
          </a:prstGeom>
          <a:gradFill rotWithShape="1">
            <a:gsLst>
              <a:gs pos="0">
                <a:srgbClr val="FFF200"/>
              </a:gs>
              <a:gs pos="45000">
                <a:srgbClr val="FF7A00"/>
              </a:gs>
              <a:gs pos="70000">
                <a:srgbClr val="FF0300"/>
              </a:gs>
              <a:gs pos="100000">
                <a:srgbClr val="4D0808"/>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77860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sp>
        <p:nvSpPr>
          <p:cNvPr id="3" name="TextBox 2"/>
          <p:cNvSpPr txBox="1"/>
          <p:nvPr/>
        </p:nvSpPr>
        <p:spPr>
          <a:xfrm>
            <a:off x="0" y="1124744"/>
            <a:ext cx="9144000" cy="369332"/>
          </a:xfrm>
          <a:prstGeom prst="rect">
            <a:avLst/>
          </a:prstGeom>
          <a:noFill/>
        </p:spPr>
        <p:txBody>
          <a:bodyPr wrap="square" rtlCol="0">
            <a:spAutoFit/>
          </a:bodyPr>
          <a:lstStyle/>
          <a:p>
            <a:pPr marL="342900" indent="-342900">
              <a:buFont typeface="+mj-lt"/>
              <a:buAutoNum type="arabicPeriod" startAt="11"/>
            </a:pPr>
            <a:r>
              <a:rPr lang="en-US" dirty="0"/>
              <a:t>Following are the snapshots of QA Guidelines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00808"/>
            <a:ext cx="8064896" cy="4464496"/>
          </a:xfrm>
          <a:prstGeom prst="rect">
            <a:avLst/>
          </a:prstGeom>
        </p:spPr>
      </p:pic>
    </p:spTree>
    <p:extLst>
      <p:ext uri="{BB962C8B-B14F-4D97-AF65-F5344CB8AC3E}">
        <p14:creationId xmlns:p14="http://schemas.microsoft.com/office/powerpoint/2010/main" val="354314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68760"/>
            <a:ext cx="8064895" cy="4896544"/>
          </a:xfrm>
          <a:prstGeom prst="rect">
            <a:avLst/>
          </a:prstGeom>
        </p:spPr>
      </p:pic>
    </p:spTree>
    <p:extLst>
      <p:ext uri="{BB962C8B-B14F-4D97-AF65-F5344CB8AC3E}">
        <p14:creationId xmlns:p14="http://schemas.microsoft.com/office/powerpoint/2010/main" val="112429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340769"/>
            <a:ext cx="8064896" cy="3456383"/>
          </a:xfrm>
          <a:prstGeom prst="rect">
            <a:avLst/>
          </a:prstGeom>
        </p:spPr>
      </p:pic>
    </p:spTree>
    <p:extLst>
      <p:ext uri="{BB962C8B-B14F-4D97-AF65-F5344CB8AC3E}">
        <p14:creationId xmlns:p14="http://schemas.microsoft.com/office/powerpoint/2010/main" val="1124297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Logging Guidelines</a:t>
            </a:r>
          </a:p>
        </p:txBody>
      </p:sp>
      <p:sp>
        <p:nvSpPr>
          <p:cNvPr id="3" name="TextBox 2"/>
          <p:cNvSpPr txBox="1"/>
          <p:nvPr/>
        </p:nvSpPr>
        <p:spPr>
          <a:xfrm>
            <a:off x="0" y="1052736"/>
            <a:ext cx="9144000" cy="646331"/>
          </a:xfrm>
          <a:prstGeom prst="rect">
            <a:avLst/>
          </a:prstGeom>
          <a:noFill/>
        </p:spPr>
        <p:txBody>
          <a:bodyPr wrap="square" rtlCol="0">
            <a:spAutoFit/>
          </a:bodyPr>
          <a:lstStyle/>
          <a:p>
            <a:pPr algn="just"/>
            <a:r>
              <a:rPr lang="en-US" dirty="0"/>
              <a:t>Tester can click on Create Issue to log a defect. Snapshots are shown in next slide but before that lets go through fields that need to be filled in by Testers:</a:t>
            </a:r>
          </a:p>
        </p:txBody>
      </p:sp>
      <p:graphicFrame>
        <p:nvGraphicFramePr>
          <p:cNvPr id="4" name="Diagram 3"/>
          <p:cNvGraphicFramePr/>
          <p:nvPr>
            <p:extLst>
              <p:ext uri="{D42A27DB-BD31-4B8C-83A1-F6EECF244321}">
                <p14:modId xmlns:p14="http://schemas.microsoft.com/office/powerpoint/2010/main" val="1360828324"/>
              </p:ext>
            </p:extLst>
          </p:nvPr>
        </p:nvGraphicFramePr>
        <p:xfrm>
          <a:off x="539552" y="2132856"/>
          <a:ext cx="82089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28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Logging Guidelines</a:t>
            </a:r>
          </a:p>
        </p:txBody>
      </p:sp>
      <p:pic>
        <p:nvPicPr>
          <p:cNvPr id="4" name="Picture 3"/>
          <p:cNvPicPr/>
          <p:nvPr/>
        </p:nvPicPr>
        <p:blipFill rotWithShape="1">
          <a:blip r:embed="rId2"/>
          <a:srcRect l="23300" t="15971" r="23261" b="9505"/>
          <a:stretch/>
        </p:blipFill>
        <p:spPr bwMode="auto">
          <a:xfrm>
            <a:off x="395536" y="1124744"/>
            <a:ext cx="3744416" cy="24892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3406" t="15970" r="23261" b="10266"/>
          <a:stretch/>
        </p:blipFill>
        <p:spPr bwMode="auto">
          <a:xfrm>
            <a:off x="4644008" y="1153399"/>
            <a:ext cx="4104456" cy="246054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23407" t="15399" r="24223" b="10076"/>
          <a:stretch/>
        </p:blipFill>
        <p:spPr bwMode="auto">
          <a:xfrm>
            <a:off x="1979712" y="3933056"/>
            <a:ext cx="4824536" cy="2489200"/>
          </a:xfrm>
          <a:prstGeom prst="rect">
            <a:avLst/>
          </a:prstGeom>
          <a:ln>
            <a:noFill/>
          </a:ln>
          <a:extLst>
            <a:ext uri="{53640926-AAD7-44D8-BBD7-CCE9431645EC}">
              <a14:shadowObscured xmlns:a14="http://schemas.microsoft.com/office/drawing/2010/main"/>
            </a:ext>
          </a:extLst>
        </p:spPr>
      </p:pic>
      <p:sp>
        <p:nvSpPr>
          <p:cNvPr id="3" name="Right Arrow 2"/>
          <p:cNvSpPr/>
          <p:nvPr/>
        </p:nvSpPr>
        <p:spPr bwMode="auto">
          <a:xfrm>
            <a:off x="4139952" y="2204864"/>
            <a:ext cx="864096" cy="164480"/>
          </a:xfrm>
          <a:prstGeom prst="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7" name="Right Arrow 6"/>
          <p:cNvSpPr/>
          <p:nvPr/>
        </p:nvSpPr>
        <p:spPr bwMode="auto">
          <a:xfrm rot="5400000">
            <a:off x="5130581" y="3610499"/>
            <a:ext cx="864096" cy="164480"/>
          </a:xfrm>
          <a:prstGeom prst="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126089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and Agenda</a:t>
            </a:r>
          </a:p>
        </p:txBody>
      </p:sp>
      <p:graphicFrame>
        <p:nvGraphicFramePr>
          <p:cNvPr id="18" name="Diagram 17"/>
          <p:cNvGraphicFramePr/>
          <p:nvPr>
            <p:extLst>
              <p:ext uri="{D42A27DB-BD31-4B8C-83A1-F6EECF244321}">
                <p14:modId xmlns:p14="http://schemas.microsoft.com/office/powerpoint/2010/main" val="1561332746"/>
              </p:ext>
            </p:extLst>
          </p:nvPr>
        </p:nvGraphicFramePr>
        <p:xfrm>
          <a:off x="683568" y="1340768"/>
          <a:ext cx="7272808" cy="376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23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Life Cycle</a:t>
            </a:r>
          </a:p>
        </p:txBody>
      </p:sp>
      <p:sp>
        <p:nvSpPr>
          <p:cNvPr id="3" name="TextBox 2"/>
          <p:cNvSpPr txBox="1"/>
          <p:nvPr/>
        </p:nvSpPr>
        <p:spPr>
          <a:xfrm>
            <a:off x="0" y="1052736"/>
            <a:ext cx="9144000" cy="369332"/>
          </a:xfrm>
          <a:prstGeom prst="rect">
            <a:avLst/>
          </a:prstGeom>
          <a:noFill/>
        </p:spPr>
        <p:txBody>
          <a:bodyPr wrap="square" rtlCol="0">
            <a:spAutoFit/>
          </a:bodyPr>
          <a:lstStyle/>
          <a:p>
            <a:pPr algn="just"/>
            <a:r>
              <a:rPr lang="en-US" dirty="0"/>
              <a:t>Following Bug Life Cycle to be followed in JIRA:  </a:t>
            </a:r>
          </a:p>
        </p:txBody>
      </p:sp>
      <p:pic>
        <p:nvPicPr>
          <p:cNvPr id="4" name="Picture 3"/>
          <p:cNvPicPr/>
          <p:nvPr/>
        </p:nvPicPr>
        <p:blipFill rotWithShape="1">
          <a:blip r:embed="rId2"/>
          <a:srcRect l="8657" t="34411" r="41965" b="14069"/>
          <a:stretch/>
        </p:blipFill>
        <p:spPr bwMode="auto">
          <a:xfrm>
            <a:off x="395536" y="1708150"/>
            <a:ext cx="7560840" cy="39530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00557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a:t>
            </a:r>
          </a:p>
        </p:txBody>
      </p:sp>
      <p:graphicFrame>
        <p:nvGraphicFramePr>
          <p:cNvPr id="5" name="Diagram 4"/>
          <p:cNvGraphicFramePr/>
          <p:nvPr>
            <p:extLst>
              <p:ext uri="{D42A27DB-BD31-4B8C-83A1-F6EECF244321}">
                <p14:modId xmlns:p14="http://schemas.microsoft.com/office/powerpoint/2010/main" val="1692509682"/>
              </p:ext>
            </p:extLst>
          </p:nvPr>
        </p:nvGraphicFramePr>
        <p:xfrm>
          <a:off x="539552" y="1124744"/>
          <a:ext cx="8136904"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1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 &amp; Answers</a:t>
            </a:r>
            <a:endParaRPr lang="en-US" dirty="0"/>
          </a:p>
        </p:txBody>
      </p:sp>
      <p:pic>
        <p:nvPicPr>
          <p:cNvPr id="4" name="Picture 2" descr="http://granitegrok.com/wp-content/uploads/2013/07/Question-Ma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695" y="1057251"/>
            <a:ext cx="4033521" cy="503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8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9116" y="2114013"/>
            <a:ext cx="2362200" cy="26673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t" anchorCtr="0"/>
          <a:lstStyle/>
          <a:p>
            <a:pPr>
              <a:spcAft>
                <a:spcPts val="600"/>
              </a:spcAft>
            </a:pPr>
            <a:r>
              <a:rPr lang="en-GB" sz="1200" b="1" dirty="0">
                <a:solidFill>
                  <a:prstClr val="black"/>
                </a:solidFill>
                <a:latin typeface="Tahoma" pitchFamily="34" charset="0"/>
                <a:ea typeface="Tahoma" pitchFamily="34" charset="0"/>
                <a:cs typeface="Tahoma" pitchFamily="34" charset="0"/>
              </a:rPr>
              <a:t>EMEA – Headquarters</a:t>
            </a:r>
          </a:p>
          <a:p>
            <a:r>
              <a:rPr lang="en-GB" sz="1000" dirty="0">
                <a:solidFill>
                  <a:prstClr val="black"/>
                </a:solidFill>
                <a:latin typeface="Tahoma" pitchFamily="34" charset="0"/>
                <a:ea typeface="Tahoma" pitchFamily="34" charset="0"/>
                <a:cs typeface="Tahoma" pitchFamily="34" charset="0"/>
              </a:rPr>
              <a:t>Brussels, Belgium</a:t>
            </a:r>
          </a:p>
          <a:p>
            <a:pPr>
              <a:spcAft>
                <a:spcPts val="600"/>
              </a:spcAft>
            </a:pPr>
            <a:r>
              <a:rPr lang="en-GB" sz="1000" dirty="0">
                <a:solidFill>
                  <a:prstClr val="black"/>
                </a:solidFill>
                <a:latin typeface="Tahoma" pitchFamily="34" charset="0"/>
                <a:ea typeface="Tahoma" pitchFamily="34" charset="0"/>
                <a:cs typeface="Tahoma" pitchFamily="34" charset="0"/>
              </a:rPr>
              <a:t>info@clear2pay.com</a:t>
            </a:r>
          </a:p>
          <a:p>
            <a:endParaRPr lang="en-GB" sz="600" dirty="0">
              <a:solidFill>
                <a:prstClr val="black"/>
              </a:solidFill>
              <a:latin typeface="Tahoma" pitchFamily="34" charset="0"/>
              <a:ea typeface="Tahoma" pitchFamily="34" charset="0"/>
              <a:cs typeface="Tahoma" pitchFamily="34" charset="0"/>
            </a:endParaRPr>
          </a:p>
          <a:p>
            <a:pPr>
              <a:spcAft>
                <a:spcPts val="600"/>
              </a:spcAft>
            </a:pPr>
            <a:r>
              <a:rPr lang="en-GB" sz="1200" b="1" dirty="0">
                <a:solidFill>
                  <a:prstClr val="black"/>
                </a:solidFill>
                <a:latin typeface="Tahoma" pitchFamily="34" charset="0"/>
                <a:ea typeface="Tahoma" pitchFamily="34" charset="0"/>
                <a:cs typeface="Tahoma" pitchFamily="34" charset="0"/>
              </a:rPr>
              <a:t>APAC</a:t>
            </a:r>
          </a:p>
          <a:p>
            <a:r>
              <a:rPr lang="en-GB" sz="1000" dirty="0">
                <a:solidFill>
                  <a:prstClr val="black"/>
                </a:solidFill>
                <a:latin typeface="Tahoma" pitchFamily="34" charset="0"/>
                <a:ea typeface="Tahoma" pitchFamily="34" charset="0"/>
                <a:cs typeface="Tahoma" pitchFamily="34" charset="0"/>
              </a:rPr>
              <a:t>Sydney, Australia</a:t>
            </a:r>
          </a:p>
          <a:p>
            <a:pPr>
              <a:spcAft>
                <a:spcPts val="600"/>
              </a:spcAft>
            </a:pPr>
            <a:r>
              <a:rPr lang="en-GB" sz="1000" dirty="0">
                <a:solidFill>
                  <a:prstClr val="black"/>
                </a:solidFill>
                <a:latin typeface="Tahoma" pitchFamily="34" charset="0"/>
                <a:ea typeface="Tahoma" pitchFamily="34" charset="0"/>
                <a:cs typeface="Tahoma" pitchFamily="34" charset="0"/>
              </a:rPr>
              <a:t>info.apac@clear2pay.com</a:t>
            </a:r>
          </a:p>
          <a:p>
            <a:endParaRPr lang="en-GB" sz="700" dirty="0">
              <a:solidFill>
                <a:prstClr val="black"/>
              </a:solidFill>
              <a:latin typeface="Tahoma" pitchFamily="34" charset="0"/>
              <a:ea typeface="Tahoma" pitchFamily="34" charset="0"/>
              <a:cs typeface="Tahoma" pitchFamily="34" charset="0"/>
            </a:endParaRPr>
          </a:p>
          <a:p>
            <a:pPr>
              <a:spcAft>
                <a:spcPts val="600"/>
              </a:spcAft>
            </a:pPr>
            <a:r>
              <a:rPr lang="en-GB" sz="1200" b="1" dirty="0">
                <a:solidFill>
                  <a:prstClr val="black"/>
                </a:solidFill>
                <a:latin typeface="Tahoma" pitchFamily="34" charset="0"/>
                <a:ea typeface="Tahoma" pitchFamily="34" charset="0"/>
                <a:cs typeface="Tahoma" pitchFamily="34" charset="0"/>
              </a:rPr>
              <a:t>Americas</a:t>
            </a:r>
          </a:p>
          <a:p>
            <a:r>
              <a:rPr lang="en-GB" sz="1000" dirty="0">
                <a:solidFill>
                  <a:prstClr val="black"/>
                </a:solidFill>
                <a:latin typeface="Tahoma" pitchFamily="34" charset="0"/>
                <a:ea typeface="Tahoma" pitchFamily="34" charset="0"/>
                <a:cs typeface="Tahoma" pitchFamily="34" charset="0"/>
              </a:rPr>
              <a:t>Atlanta, USA</a:t>
            </a:r>
          </a:p>
          <a:p>
            <a:pPr>
              <a:spcAft>
                <a:spcPts val="600"/>
              </a:spcAft>
            </a:pPr>
            <a:r>
              <a:rPr lang="en-GB" sz="1000" dirty="0">
                <a:solidFill>
                  <a:prstClr val="black"/>
                </a:solidFill>
                <a:latin typeface="Tahoma" pitchFamily="34" charset="0"/>
                <a:ea typeface="Tahoma" pitchFamily="34" charset="0"/>
                <a:cs typeface="Tahoma" pitchFamily="34" charset="0"/>
              </a:rPr>
              <a:t>info.americas@clear2pay.com</a:t>
            </a:r>
          </a:p>
          <a:p>
            <a:endParaRPr lang="en-GB" sz="700" dirty="0">
              <a:solidFill>
                <a:prstClr val="black"/>
              </a:solidFill>
              <a:latin typeface="Tahoma" pitchFamily="34" charset="0"/>
              <a:ea typeface="Tahoma" pitchFamily="34" charset="0"/>
              <a:cs typeface="Tahoma" pitchFamily="34" charset="0"/>
            </a:endParaRPr>
          </a:p>
          <a:p>
            <a:r>
              <a:rPr lang="en-GB" sz="1200" b="1" dirty="0">
                <a:solidFill>
                  <a:prstClr val="black"/>
                </a:solidFill>
                <a:latin typeface="Tahoma" pitchFamily="34" charset="0"/>
                <a:ea typeface="Tahoma" pitchFamily="34" charset="0"/>
                <a:cs typeface="Tahoma" pitchFamily="34" charset="0"/>
              </a:rPr>
              <a:t>www.clear2pay.com</a:t>
            </a:r>
          </a:p>
          <a:p>
            <a:endParaRPr lang="en-GB" sz="1000" dirty="0">
              <a:solidFill>
                <a:prstClr val="black"/>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17208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20" name="TextBox 19"/>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JIRA is being used across all Projects/Products in C2P by </a:t>
            </a:r>
            <a:r>
              <a:rPr lang="en-US" sz="2400" dirty="0" err="1"/>
              <a:t>QA,Dev</a:t>
            </a:r>
            <a:r>
              <a:rPr lang="en-US" sz="2400" dirty="0"/>
              <a:t>, TA &amp; BA for Task related to Project features</a:t>
            </a:r>
          </a:p>
        </p:txBody>
      </p:sp>
      <p:sp>
        <p:nvSpPr>
          <p:cNvPr id="3" name="TextBox 2"/>
          <p:cNvSpPr txBox="1"/>
          <p:nvPr/>
        </p:nvSpPr>
        <p:spPr>
          <a:xfrm>
            <a:off x="0" y="2204864"/>
            <a:ext cx="9144000" cy="2308324"/>
          </a:xfrm>
          <a:prstGeom prst="rect">
            <a:avLst/>
          </a:prstGeom>
          <a:noFill/>
        </p:spPr>
        <p:txBody>
          <a:bodyPr wrap="square" rtlCol="0">
            <a:spAutoFit/>
          </a:bodyPr>
          <a:lstStyle/>
          <a:p>
            <a:pPr marL="342900" indent="-342900">
              <a:buFont typeface="+mj-lt"/>
              <a:buAutoNum type="arabicPeriod"/>
            </a:pPr>
            <a:r>
              <a:rPr lang="en-US" dirty="0"/>
              <a:t>Login to following link with your System credentials:</a:t>
            </a:r>
          </a:p>
          <a:p>
            <a:r>
              <a:rPr lang="en-US" dirty="0">
                <a:hlinkClick r:id="rId2"/>
              </a:rPr>
              <a:t>https://helpdesk.clear2pay.com/helpdesk/</a:t>
            </a:r>
            <a:endParaRPr lang="en-US" dirty="0"/>
          </a:p>
          <a:p>
            <a:pPr marL="342900" indent="-342900">
              <a:buFont typeface="+mj-lt"/>
              <a:buAutoNum type="arabicPeriod"/>
            </a:pPr>
            <a:endParaRPr lang="en-US" dirty="0"/>
          </a:p>
          <a:p>
            <a:pPr marL="342900" indent="-342900">
              <a:buFont typeface="+mj-lt"/>
              <a:buAutoNum type="arabicPeriod" startAt="2"/>
            </a:pPr>
            <a:r>
              <a:rPr lang="en-US" dirty="0"/>
              <a:t>For any features, a Main Task is created and then BA, TA and Dev will create their respective sub-task within that Main Task. QA creates 2 types of Sub-Task : QA-Prep and QA-Exe</a:t>
            </a:r>
          </a:p>
          <a:p>
            <a:endParaRPr lang="en-US" dirty="0"/>
          </a:p>
          <a:p>
            <a:pPr marL="342900" indent="-342900">
              <a:buFont typeface="+mj-lt"/>
              <a:buAutoNum type="arabicPeriod"/>
            </a:pPr>
            <a:endParaRPr lang="en-US" dirty="0"/>
          </a:p>
          <a:p>
            <a:pPr marL="342900" indent="-342900">
              <a:buFont typeface="+mj-lt"/>
              <a:buAutoNum type="arabicPeriod"/>
            </a:pPr>
            <a:endParaRPr lang="en-US" dirty="0"/>
          </a:p>
        </p:txBody>
      </p:sp>
      <p:pic>
        <p:nvPicPr>
          <p:cNvPr id="6" name="Picture 5"/>
          <p:cNvPicPr/>
          <p:nvPr/>
        </p:nvPicPr>
        <p:blipFill rotWithShape="1">
          <a:blip r:embed="rId3">
            <a:grayscl/>
            <a:extLst>
              <a:ext uri="{BEBA8EAE-BF5A-486C-A8C5-ECC9F3942E4B}">
                <a14:imgProps xmlns:a14="http://schemas.microsoft.com/office/drawing/2010/main">
                  <a14:imgLayer r:embed="rId4">
                    <a14:imgEffect>
                      <a14:artisticPhotocopy/>
                    </a14:imgEffect>
                    <a14:imgEffect>
                      <a14:brightnessContrast contrast="-40000"/>
                    </a14:imgEffect>
                  </a14:imgLayer>
                </a14:imgProps>
              </a:ext>
            </a:extLst>
          </a:blip>
          <a:srcRect t="11787" b="8175"/>
          <a:stretch/>
        </p:blipFill>
        <p:spPr bwMode="auto">
          <a:xfrm>
            <a:off x="323528" y="3861048"/>
            <a:ext cx="8568952" cy="2673350"/>
          </a:xfrm>
          <a:prstGeom prst="rect">
            <a:avLst/>
          </a:prstGeom>
          <a:ln>
            <a:noFill/>
          </a:ln>
          <a:scene3d>
            <a:camera prst="perspectiveBelow"/>
            <a:lightRig rig="threePt" dir="t"/>
          </a:scene3d>
          <a:extLst>
            <a:ext uri="{53640926-AAD7-44D8-BBD7-CCE9431645EC}">
              <a14:shadowObscured xmlns:a14="http://schemas.microsoft.com/office/drawing/2010/main"/>
            </a:ext>
          </a:extLst>
        </p:spPr>
      </p:pic>
    </p:spTree>
    <p:extLst>
      <p:ext uri="{BB962C8B-B14F-4D97-AF65-F5344CB8AC3E}">
        <p14:creationId xmlns:p14="http://schemas.microsoft.com/office/powerpoint/2010/main" val="128691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QA-Prep JIRA</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3"/>
            </a:pPr>
            <a:r>
              <a:rPr lang="en-US" dirty="0"/>
              <a:t>The above task are created by respective Leads in all the projects. In order to create a sub-task, open the Main task in JIRA, Click on more – Create Sub-task and following screen will come up. For </a:t>
            </a:r>
            <a:r>
              <a:rPr lang="en-US" b="1" dirty="0"/>
              <a:t>QA Prep</a:t>
            </a:r>
            <a:r>
              <a:rPr lang="en-US" dirty="0"/>
              <a:t> task, we have to select Task Type as </a:t>
            </a:r>
            <a:r>
              <a:rPr lang="en-US" b="1" dirty="0"/>
              <a:t>QA Prep</a:t>
            </a:r>
          </a:p>
        </p:txBody>
      </p:sp>
      <p:pic>
        <p:nvPicPr>
          <p:cNvPr id="7" name="Picture 6"/>
          <p:cNvPicPr/>
          <p:nvPr/>
        </p:nvPicPr>
        <p:blipFill rotWithShape="1">
          <a:blip r:embed="rId2"/>
          <a:srcRect l="23193" t="21863" r="23475" b="10266"/>
          <a:stretch/>
        </p:blipFill>
        <p:spPr bwMode="auto">
          <a:xfrm>
            <a:off x="210823" y="2348880"/>
            <a:ext cx="8352928" cy="3960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24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QA-EXE JIRA</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3"/>
            </a:pPr>
            <a:r>
              <a:rPr lang="en-US" dirty="0"/>
              <a:t>The above task are created by respective Leads in all the projects. In order to create a sub-task, open the Main task in JIRA, Click on more – Create Sub-task and following screen will come up. For </a:t>
            </a:r>
            <a:r>
              <a:rPr lang="en-US" b="1" dirty="0"/>
              <a:t>QA EXE</a:t>
            </a:r>
            <a:r>
              <a:rPr lang="en-US" dirty="0"/>
              <a:t> task, we have to select Task Type as </a:t>
            </a:r>
            <a:r>
              <a:rPr lang="en-US" b="1" dirty="0"/>
              <a:t>QA EXE</a:t>
            </a:r>
          </a:p>
        </p:txBody>
      </p:sp>
      <p:pic>
        <p:nvPicPr>
          <p:cNvPr id="7" name="Picture 6"/>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23193" t="21863" r="23475" b="10266"/>
          <a:stretch/>
        </p:blipFill>
        <p:spPr bwMode="auto">
          <a:xfrm>
            <a:off x="210823" y="2348880"/>
            <a:ext cx="8352928" cy="3960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175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While creating the sub-task for Prep or Exe, we need to enter Original Estimate value which can be taken from Project Estimate sheet or form the Change Request document.</a:t>
            </a:r>
          </a:p>
        </p:txBody>
      </p:sp>
      <p:pic>
        <p:nvPicPr>
          <p:cNvPr id="5" name="Picture 4"/>
          <p:cNvPicPr/>
          <p:nvPr/>
        </p:nvPicPr>
        <p:blipFill rotWithShape="1">
          <a:blip r:embed="rId2"/>
          <a:srcRect l="23514" t="15780" r="22941" b="9886"/>
          <a:stretch/>
        </p:blipFill>
        <p:spPr bwMode="auto">
          <a:xfrm>
            <a:off x="323528" y="1916832"/>
            <a:ext cx="8424936" cy="4392488"/>
          </a:xfrm>
          <a:prstGeom prst="rect">
            <a:avLst/>
          </a:prstGeom>
          <a:ln>
            <a:noFill/>
          </a:ln>
          <a:extLst>
            <a:ext uri="{53640926-AAD7-44D8-BBD7-CCE9431645EC}">
              <a14:shadowObscured xmlns:a14="http://schemas.microsoft.com/office/drawing/2010/main"/>
            </a:ext>
          </a:extLst>
        </p:spPr>
      </p:pic>
      <p:sp>
        <p:nvSpPr>
          <p:cNvPr id="4" name="Rectangle 3"/>
          <p:cNvSpPr/>
          <p:nvPr/>
        </p:nvSpPr>
        <p:spPr bwMode="auto">
          <a:xfrm>
            <a:off x="467544" y="3226266"/>
            <a:ext cx="4068452" cy="490765"/>
          </a:xfrm>
          <a:prstGeom prst="rect">
            <a:avLst/>
          </a:prstGeom>
          <a:noFill/>
          <a:ln w="25400" algn="ctr">
            <a:solidFill>
              <a:srgbClr val="FF0000"/>
            </a:solidFill>
            <a:prstDash val="sysDash"/>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51104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Prep Task States</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The various stages involved of QA-Prep is shown below and Exe task (next slide). Resource needs to move the stage of Task once assigned by TL. </a:t>
            </a:r>
          </a:p>
        </p:txBody>
      </p:sp>
      <p:graphicFrame>
        <p:nvGraphicFramePr>
          <p:cNvPr id="4" name="Diagram 3"/>
          <p:cNvGraphicFramePr/>
          <p:nvPr>
            <p:extLst>
              <p:ext uri="{D42A27DB-BD31-4B8C-83A1-F6EECF244321}">
                <p14:modId xmlns:p14="http://schemas.microsoft.com/office/powerpoint/2010/main" val="4214347922"/>
              </p:ext>
            </p:extLst>
          </p:nvPr>
        </p:nvGraphicFramePr>
        <p:xfrm>
          <a:off x="323528" y="2204864"/>
          <a:ext cx="82089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360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369332"/>
          </a:xfrm>
          <a:prstGeom prst="rect">
            <a:avLst/>
          </a:prstGeom>
          <a:noFill/>
        </p:spPr>
        <p:txBody>
          <a:bodyPr wrap="square" rtlCol="0">
            <a:spAutoFit/>
          </a:bodyPr>
          <a:lstStyle/>
          <a:p>
            <a:pPr marL="342900" indent="-342900">
              <a:buFont typeface="+mj-lt"/>
              <a:buAutoNum type="arabicPeriod" startAt="4"/>
            </a:pPr>
            <a:r>
              <a:rPr lang="en-US" dirty="0"/>
              <a:t>Below is the snapshot of brief description of various stages of Sub-Task:</a:t>
            </a:r>
          </a:p>
        </p:txBody>
      </p:sp>
      <p:pic>
        <p:nvPicPr>
          <p:cNvPr id="5" name="Picture 4"/>
          <p:cNvPicPr/>
          <p:nvPr/>
        </p:nvPicPr>
        <p:blipFill rotWithShape="1">
          <a:blip r:embed="rId2"/>
          <a:srcRect l="40079" t="20152" r="23155" b="19772"/>
          <a:stretch/>
        </p:blipFill>
        <p:spPr bwMode="auto">
          <a:xfrm>
            <a:off x="467544" y="1494076"/>
            <a:ext cx="3960440" cy="495926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53640926-AAD7-44D8-BBD7-CCE9431645EC}">
              <a14:shadowObscured xmlns:a14="http://schemas.microsoft.com/office/drawing/2010/main"/>
            </a:ext>
          </a:extLst>
        </p:spPr>
      </p:pic>
      <p:pic>
        <p:nvPicPr>
          <p:cNvPr id="6" name="Picture 5"/>
          <p:cNvPicPr/>
          <p:nvPr/>
        </p:nvPicPr>
        <p:blipFill rotWithShape="1">
          <a:blip r:embed="rId3"/>
          <a:srcRect l="40079" t="30228" r="23475" b="27186"/>
          <a:stretch/>
        </p:blipFill>
        <p:spPr bwMode="auto">
          <a:xfrm>
            <a:off x="3928464" y="1628800"/>
            <a:ext cx="4603976" cy="4464496"/>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049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EXE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The various stages involved for QA Exe task is shown below. Resource needs to move the stage of Task once assigned by TL.</a:t>
            </a:r>
          </a:p>
        </p:txBody>
      </p:sp>
      <p:graphicFrame>
        <p:nvGraphicFramePr>
          <p:cNvPr id="7" name="Diagram 6"/>
          <p:cNvGraphicFramePr/>
          <p:nvPr>
            <p:extLst>
              <p:ext uri="{D42A27DB-BD31-4B8C-83A1-F6EECF244321}">
                <p14:modId xmlns:p14="http://schemas.microsoft.com/office/powerpoint/2010/main" val="517716006"/>
              </p:ext>
            </p:extLst>
          </p:nvPr>
        </p:nvGraphicFramePr>
        <p:xfrm>
          <a:off x="323528" y="2132856"/>
          <a:ext cx="8208912"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54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2.xml><?xml version="1.0" encoding="utf-8"?>
<a:theme xmlns:a="http://schemas.openxmlformats.org/drawingml/2006/main" name="1_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3.xml><?xml version="1.0" encoding="utf-8"?>
<a:theme xmlns:a="http://schemas.openxmlformats.org/drawingml/2006/main" name="2_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4.xml><?xml version="1.0" encoding="utf-8"?>
<a:theme xmlns:a="http://schemas.openxmlformats.org/drawingml/2006/main" name="3_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5C225345FEBD4ABA0B30A9A5290B7D" ma:contentTypeVersion="9" ma:contentTypeDescription="Create a new document." ma:contentTypeScope="" ma:versionID="262ca2a4b6c5477b85ba5758fdd77549">
  <xsd:schema xmlns:xsd="http://www.w3.org/2001/XMLSchema" xmlns:xs="http://www.w3.org/2001/XMLSchema" xmlns:p="http://schemas.microsoft.com/office/2006/metadata/properties" xmlns:ns2="9e852804-9ef7-4ecb-892a-2ac90db3bcd5" xmlns:ns3="242aa874-95a1-433d-bb26-0e0e09339971" targetNamespace="http://schemas.microsoft.com/office/2006/metadata/properties" ma:root="true" ma:fieldsID="090393e605a8915740fa455c622191a4" ns2:_="" ns3:_="">
    <xsd:import namespace="9e852804-9ef7-4ecb-892a-2ac90db3bcd5"/>
    <xsd:import namespace="242aa874-95a1-433d-bb26-0e0e09339971"/>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852804-9ef7-4ecb-892a-2ac90db3bc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2aa874-95a1-433d-bb26-0e0e093399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E1E4-7AF6-460E-833D-5210A6970E49}">
  <ds:schemaRefs>
    <ds:schemaRef ds:uri="http://purl.org/dc/elements/1.1/"/>
    <ds:schemaRef ds:uri="http://schemas.openxmlformats.org/package/2006/metadata/core-properties"/>
    <ds:schemaRef ds:uri="http://purl.org/dc/dcmitype/"/>
    <ds:schemaRef ds:uri="http://purl.org/dc/terms/"/>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0A6F62C8-8D5F-4F7E-95B7-438A06F3E0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852804-9ef7-4ecb-892a-2ac90db3bcd5"/>
    <ds:schemaRef ds:uri="242aa874-95a1-433d-bb26-0e0e093399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109F7A-9248-4F96-ADD7-3EA88826C2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Clear2Pay Template2010</Template>
  <TotalTime>42078</TotalTime>
  <Words>971</Words>
  <Application>Microsoft Office PowerPoint</Application>
  <PresentationFormat>On-screen Show (4:3)</PresentationFormat>
  <Paragraphs>102</Paragraphs>
  <Slides>23</Slides>
  <Notes>1</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Clear2Pay Template2010</vt:lpstr>
      <vt:lpstr>1_Clear2Pay Template2010</vt:lpstr>
      <vt:lpstr>2_Clear2Pay Template2010</vt:lpstr>
      <vt:lpstr>3_Clear2Pay Template2010</vt:lpstr>
      <vt:lpstr>C2P India</vt:lpstr>
      <vt:lpstr>Introduction and Agenda</vt:lpstr>
      <vt:lpstr>JIRA and different QA Task States</vt:lpstr>
      <vt:lpstr>QA-Prep JIRA</vt:lpstr>
      <vt:lpstr>QA-EXE JIRA</vt:lpstr>
      <vt:lpstr>JIRA and different QA Task States</vt:lpstr>
      <vt:lpstr>QA Prep Task States</vt:lpstr>
      <vt:lpstr>JIRA and different QA Task States</vt:lpstr>
      <vt:lpstr>QA EXE Task States</vt:lpstr>
      <vt:lpstr>JIRA and different QA Task States</vt:lpstr>
      <vt:lpstr>Closure of QA Task</vt:lpstr>
      <vt:lpstr>How to Log hours in JIRA</vt:lpstr>
      <vt:lpstr>Linking of Defects with QA EXE Task</vt:lpstr>
      <vt:lpstr>Linking of Defects in EXE Task</vt:lpstr>
      <vt:lpstr>QA Guidelines</vt:lpstr>
      <vt:lpstr>QA Guidelines</vt:lpstr>
      <vt:lpstr>QA Guidelines</vt:lpstr>
      <vt:lpstr>Bug Logging Guidelines</vt:lpstr>
      <vt:lpstr>Bug Logging Guidelines</vt:lpstr>
      <vt:lpstr>Bug Life Cycle</vt:lpstr>
      <vt:lpstr>Revision</vt:lpstr>
      <vt:lpstr>Question &amp; Answers</vt:lpstr>
      <vt:lpstr>PowerPoint Presentation</vt:lpstr>
    </vt:vector>
  </TitlesOfParts>
  <Company>Clear2Pay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kvandewalle</dc:creator>
  <cp:lastModifiedBy>Inderpreet Bathla</cp:lastModifiedBy>
  <cp:revision>1223</cp:revision>
  <cp:lastPrinted>2014-10-14T14:13:03Z</cp:lastPrinted>
  <dcterms:created xsi:type="dcterms:W3CDTF">2013-03-20T16:53:24Z</dcterms:created>
  <dcterms:modified xsi:type="dcterms:W3CDTF">2023-05-24T04:37:13Z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0x010100DF5C225345FEBD4ABA0B30A9A5290B7D</vt:lpwstr>
  </property>
  <property fmtid="{D5CDD505-2E9C-101B-9397-08002B2CF9AE}" pid="3" name="MSIP_Label_9e1e58c1-766d-4ff4-9619-b604fc37898b_Enabled">
    <vt:lpwstr>true</vt:lpwstr>
  </property>
  <property fmtid="{D5CDD505-2E9C-101B-9397-08002B2CF9AE}" pid="4" name="MSIP_Label_9e1e58c1-766d-4ff4-9619-b604fc37898b_SetDate">
    <vt:lpwstr>2023-05-24T04:37:12Z</vt:lpwstr>
  </property>
  <property fmtid="{D5CDD505-2E9C-101B-9397-08002B2CF9AE}" pid="5" name="MSIP_Label_9e1e58c1-766d-4ff4-9619-b604fc37898b_Method">
    <vt:lpwstr>Standard</vt:lpwstr>
  </property>
  <property fmtid="{D5CDD505-2E9C-101B-9397-08002B2CF9AE}" pid="6" name="MSIP_Label_9e1e58c1-766d-4ff4-9619-b604fc37898b_Name">
    <vt:lpwstr>Internal Use</vt:lpwstr>
  </property>
  <property fmtid="{D5CDD505-2E9C-101B-9397-08002B2CF9AE}" pid="7" name="MSIP_Label_9e1e58c1-766d-4ff4-9619-b604fc37898b_SiteId">
    <vt:lpwstr>e3ff91d8-34c8-4b15-a0b4-18910a6ac575</vt:lpwstr>
  </property>
  <property fmtid="{D5CDD505-2E9C-101B-9397-08002B2CF9AE}" pid="8" name="MSIP_Label_9e1e58c1-766d-4ff4-9619-b604fc37898b_ActionId">
    <vt:lpwstr>e588981d-3ed5-4fa4-8a9e-f62e7178c2a1</vt:lpwstr>
  </property>
  <property fmtid="{D5CDD505-2E9C-101B-9397-08002B2CF9AE}" pid="9" name="MSIP_Label_9e1e58c1-766d-4ff4-9619-b604fc37898b_ContentBits">
    <vt:lpwstr>0</vt:lpwstr>
  </property>
</Properties>
</file>